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4.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ppt/changesInfos/changesInfo1.xml" ContentType="application/vnd.ms-powerpoint.changes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88" r:id="rId3"/>
    <p:sldId id="289" r:id="rId4"/>
    <p:sldId id="290"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8" r:id="rId19"/>
    <p:sldId id="304" r:id="rId20"/>
    <p:sldId id="306" r:id="rId21"/>
    <p:sldId id="307" r:id="rId22"/>
    <p:sldId id="261" r:id="rId23"/>
    <p:sldId id="309" r:id="rId24"/>
    <p:sldId id="310" r:id="rId25"/>
    <p:sldId id="311" r:id="rId26"/>
    <p:sldId id="312" r:id="rId27"/>
    <p:sldId id="313" r:id="rId28"/>
    <p:sldId id="315" r:id="rId29"/>
    <p:sldId id="314" r:id="rId30"/>
    <p:sldId id="316" r:id="rId31"/>
    <p:sldId id="317" r:id="rId32"/>
    <p:sldId id="327" r:id="rId33"/>
    <p:sldId id="318" r:id="rId34"/>
    <p:sldId id="319" r:id="rId35"/>
    <p:sldId id="320" r:id="rId36"/>
    <p:sldId id="321" r:id="rId37"/>
    <p:sldId id="322" r:id="rId38"/>
    <p:sldId id="323" r:id="rId39"/>
    <p:sldId id="324" r:id="rId40"/>
    <p:sldId id="325" r:id="rId41"/>
    <p:sldId id="326" r:id="rId42"/>
    <p:sldId id="328" r:id="rId43"/>
    <p:sldId id="329" r:id="rId44"/>
    <p:sldId id="330" r:id="rId45"/>
    <p:sldId id="331" r:id="rId46"/>
    <p:sldId id="332" r:id="rId47"/>
    <p:sldId id="333" r:id="rId48"/>
    <p:sldId id="334" r:id="rId49"/>
  </p:sldIdLst>
  <p:sldSz cx="9144000" cy="6858000" type="screen4x3"/>
  <p:notesSz cx="6858000" cy="9144000"/>
  <p:embeddedFontLst>
    <p:embeddedFont>
      <p:font typeface="Economica" panose="02000506040000020004" pitchFamily="2" charset="77"/>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Ubuntu" panose="020B050403060203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0B6211-1978-2848-A5AD-0F265986B2F7}" v="140" dt="2023-03-15T11:03:44.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0"/>
    <p:restoredTop sz="94835"/>
  </p:normalViewPr>
  <p:slideViewPr>
    <p:cSldViewPr snapToGrid="0">
      <p:cViewPr varScale="1">
        <p:scale>
          <a:sx n="147" d="100"/>
          <a:sy n="147" d="100"/>
        </p:scale>
        <p:origin x="2224" y="184"/>
      </p:cViewPr>
      <p:guideLst/>
    </p:cSldViewPr>
  </p:slideViewPr>
  <p:notesTextViewPr>
    <p:cViewPr>
      <p:scale>
        <a:sx n="1" d="1"/>
        <a:sy n="1" d="1"/>
      </p:scale>
      <p:origin x="0" y="0"/>
    </p:cViewPr>
  </p:notesTextViewPr>
  <p:notesViewPr>
    <p:cSldViewPr snapToGrid="0">
      <p:cViewPr varScale="1">
        <p:scale>
          <a:sx n="116" d="100"/>
          <a:sy n="116" d="100"/>
        </p:scale>
        <p:origin x="464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viewProps" Target="viewProps.xml"/><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Berta" userId="c8694f89-bba4-4576-b0a8-456619ca5a8c" providerId="ADAL" clId="{4A0B6211-1978-2848-A5AD-0F265986B2F7}"/>
    <pc:docChg chg="undo redo custSel addSld delSld modSld">
      <pc:chgData name="Riccardo Berta" userId="c8694f89-bba4-4576-b0a8-456619ca5a8c" providerId="ADAL" clId="{4A0B6211-1978-2848-A5AD-0F265986B2F7}" dt="2023-03-15T11:11:59.437" v="1531" actId="113"/>
      <pc:docMkLst>
        <pc:docMk/>
      </pc:docMkLst>
      <pc:sldChg chg="delSp mod">
        <pc:chgData name="Riccardo Berta" userId="c8694f89-bba4-4576-b0a8-456619ca5a8c" providerId="ADAL" clId="{4A0B6211-1978-2848-A5AD-0F265986B2F7}" dt="2023-03-10T13:22:42.433" v="1478" actId="478"/>
        <pc:sldMkLst>
          <pc:docMk/>
          <pc:sldMk cId="0" sldId="256"/>
        </pc:sldMkLst>
        <pc:spChg chg="del">
          <ac:chgData name="Riccardo Berta" userId="c8694f89-bba4-4576-b0a8-456619ca5a8c" providerId="ADAL" clId="{4A0B6211-1978-2848-A5AD-0F265986B2F7}" dt="2023-03-07T07:03:26.398" v="104" actId="478"/>
          <ac:spMkLst>
            <pc:docMk/>
            <pc:sldMk cId="0" sldId="256"/>
            <ac:spMk id="63" creationId="{00000000-0000-0000-0000-000000000000}"/>
          </ac:spMkLst>
        </pc:spChg>
        <pc:picChg chg="del">
          <ac:chgData name="Riccardo Berta" userId="c8694f89-bba4-4576-b0a8-456619ca5a8c" providerId="ADAL" clId="{4A0B6211-1978-2848-A5AD-0F265986B2F7}" dt="2023-03-10T13:22:42.433" v="1478" actId="478"/>
          <ac:picMkLst>
            <pc:docMk/>
            <pc:sldMk cId="0" sldId="256"/>
            <ac:picMk id="64" creationId="{00000000-0000-0000-0000-000000000000}"/>
          </ac:picMkLst>
        </pc:picChg>
      </pc:sldChg>
      <pc:sldChg chg="modSp mod">
        <pc:chgData name="Riccardo Berta" userId="c8694f89-bba4-4576-b0a8-456619ca5a8c" providerId="ADAL" clId="{4A0B6211-1978-2848-A5AD-0F265986B2F7}" dt="2023-03-07T07:29:46.846" v="134" actId="404"/>
        <pc:sldMkLst>
          <pc:docMk/>
          <pc:sldMk cId="0" sldId="257"/>
        </pc:sldMkLst>
        <pc:spChg chg="mod">
          <ac:chgData name="Riccardo Berta" userId="c8694f89-bba4-4576-b0a8-456619ca5a8c" providerId="ADAL" clId="{4A0B6211-1978-2848-A5AD-0F265986B2F7}" dt="2023-03-07T07:29:46.846" v="134" actId="404"/>
          <ac:spMkLst>
            <pc:docMk/>
            <pc:sldMk cId="0" sldId="257"/>
            <ac:spMk id="86" creationId="{00000000-0000-0000-0000-000000000000}"/>
          </ac:spMkLst>
        </pc:spChg>
      </pc:sldChg>
      <pc:sldChg chg="modSp mod">
        <pc:chgData name="Riccardo Berta" userId="c8694f89-bba4-4576-b0a8-456619ca5a8c" providerId="ADAL" clId="{4A0B6211-1978-2848-A5AD-0F265986B2F7}" dt="2023-03-07T07:31:49.373" v="171" actId="1076"/>
        <pc:sldMkLst>
          <pc:docMk/>
          <pc:sldMk cId="0" sldId="259"/>
        </pc:sldMkLst>
        <pc:spChg chg="mod">
          <ac:chgData name="Riccardo Berta" userId="c8694f89-bba4-4576-b0a8-456619ca5a8c" providerId="ADAL" clId="{4A0B6211-1978-2848-A5AD-0F265986B2F7}" dt="2023-03-07T07:31:49.373" v="171" actId="1076"/>
          <ac:spMkLst>
            <pc:docMk/>
            <pc:sldMk cId="0" sldId="259"/>
            <ac:spMk id="99" creationId="{00000000-0000-0000-0000-000000000000}"/>
          </ac:spMkLst>
        </pc:spChg>
      </pc:sldChg>
      <pc:sldChg chg="addSp delSp modSp mod">
        <pc:chgData name="Riccardo Berta" userId="c8694f89-bba4-4576-b0a8-456619ca5a8c" providerId="ADAL" clId="{4A0B6211-1978-2848-A5AD-0F265986B2F7}" dt="2023-03-07T08:09:06.399" v="379" actId="20577"/>
        <pc:sldMkLst>
          <pc:docMk/>
          <pc:sldMk cId="0" sldId="260"/>
        </pc:sldMkLst>
        <pc:spChg chg="add del">
          <ac:chgData name="Riccardo Berta" userId="c8694f89-bba4-4576-b0a8-456619ca5a8c" providerId="ADAL" clId="{4A0B6211-1978-2848-A5AD-0F265986B2F7}" dt="2023-03-07T07:36:07.233" v="187" actId="478"/>
          <ac:spMkLst>
            <pc:docMk/>
            <pc:sldMk cId="0" sldId="260"/>
            <ac:spMk id="4" creationId="{E29DEBE7-49A9-6FAB-6C32-0ED857341158}"/>
          </ac:spMkLst>
        </pc:spChg>
        <pc:spChg chg="add mod">
          <ac:chgData name="Riccardo Berta" userId="c8694f89-bba4-4576-b0a8-456619ca5a8c" providerId="ADAL" clId="{4A0B6211-1978-2848-A5AD-0F265986B2F7}" dt="2023-03-07T07:37:03.015" v="199" actId="164"/>
          <ac:spMkLst>
            <pc:docMk/>
            <pc:sldMk cId="0" sldId="260"/>
            <ac:spMk id="7" creationId="{34A4430F-076A-5CB2-0770-0DBCF7A9B8BA}"/>
          </ac:spMkLst>
        </pc:spChg>
        <pc:spChg chg="add mod">
          <ac:chgData name="Riccardo Berta" userId="c8694f89-bba4-4576-b0a8-456619ca5a8c" providerId="ADAL" clId="{4A0B6211-1978-2848-A5AD-0F265986B2F7}" dt="2023-03-07T07:50:04.104" v="277" actId="164"/>
          <ac:spMkLst>
            <pc:docMk/>
            <pc:sldMk cId="0" sldId="260"/>
            <ac:spMk id="11" creationId="{DF19B35D-63BA-9E28-A3FC-1BE6A962ECF2}"/>
          </ac:spMkLst>
        </pc:spChg>
        <pc:spChg chg="mod">
          <ac:chgData name="Riccardo Berta" userId="c8694f89-bba4-4576-b0a8-456619ca5a8c" providerId="ADAL" clId="{4A0B6211-1978-2848-A5AD-0F265986B2F7}" dt="2023-03-07T08:09:06.399" v="379" actId="20577"/>
          <ac:spMkLst>
            <pc:docMk/>
            <pc:sldMk cId="0" sldId="260"/>
            <ac:spMk id="104" creationId="{00000000-0000-0000-0000-000000000000}"/>
          </ac:spMkLst>
        </pc:spChg>
        <pc:spChg chg="mod">
          <ac:chgData name="Riccardo Berta" userId="c8694f89-bba4-4576-b0a8-456619ca5a8c" providerId="ADAL" clId="{4A0B6211-1978-2848-A5AD-0F265986B2F7}" dt="2023-03-07T08:06:19.374" v="349" actId="20577"/>
          <ac:spMkLst>
            <pc:docMk/>
            <pc:sldMk cId="0" sldId="260"/>
            <ac:spMk id="105" creationId="{00000000-0000-0000-0000-000000000000}"/>
          </ac:spMkLst>
        </pc:spChg>
        <pc:spChg chg="del">
          <ac:chgData name="Riccardo Berta" userId="c8694f89-bba4-4576-b0a8-456619ca5a8c" providerId="ADAL" clId="{4A0B6211-1978-2848-A5AD-0F265986B2F7}" dt="2023-03-07T07:35:54.352" v="183" actId="478"/>
          <ac:spMkLst>
            <pc:docMk/>
            <pc:sldMk cId="0" sldId="260"/>
            <ac:spMk id="107" creationId="{00000000-0000-0000-0000-000000000000}"/>
          </ac:spMkLst>
        </pc:spChg>
        <pc:grpChg chg="add mod">
          <ac:chgData name="Riccardo Berta" userId="c8694f89-bba4-4576-b0a8-456619ca5a8c" providerId="ADAL" clId="{4A0B6211-1978-2848-A5AD-0F265986B2F7}" dt="2023-03-07T07:54:21.390" v="279" actId="1076"/>
          <ac:grpSpMkLst>
            <pc:docMk/>
            <pc:sldMk cId="0" sldId="260"/>
            <ac:grpSpMk id="8" creationId="{50293CF0-163D-5D65-7AC7-61B42EEFDFDD}"/>
          </ac:grpSpMkLst>
        </pc:grpChg>
        <pc:grpChg chg="add mod">
          <ac:chgData name="Riccardo Berta" userId="c8694f89-bba4-4576-b0a8-456619ca5a8c" providerId="ADAL" clId="{4A0B6211-1978-2848-A5AD-0F265986B2F7}" dt="2023-03-07T08:06:24.310" v="360" actId="1037"/>
          <ac:grpSpMkLst>
            <pc:docMk/>
            <pc:sldMk cId="0" sldId="260"/>
            <ac:grpSpMk id="12" creationId="{C5753190-4A02-1BE7-4D9E-C35B7FFE34CF}"/>
          </ac:grpSpMkLst>
        </pc:grpChg>
        <pc:picChg chg="add del">
          <ac:chgData name="Riccardo Berta" userId="c8694f89-bba4-4576-b0a8-456619ca5a8c" providerId="ADAL" clId="{4A0B6211-1978-2848-A5AD-0F265986B2F7}" dt="2023-03-07T07:35:59.966" v="185" actId="478"/>
          <ac:picMkLst>
            <pc:docMk/>
            <pc:sldMk cId="0" sldId="260"/>
            <ac:picMk id="2" creationId="{FE34C317-5292-9FA8-F625-2CE5C05AFD73}"/>
          </ac:picMkLst>
        </pc:picChg>
        <pc:picChg chg="add mod">
          <ac:chgData name="Riccardo Berta" userId="c8694f89-bba4-4576-b0a8-456619ca5a8c" providerId="ADAL" clId="{4A0B6211-1978-2848-A5AD-0F265986B2F7}" dt="2023-03-07T07:37:03.015" v="199" actId="164"/>
          <ac:picMkLst>
            <pc:docMk/>
            <pc:sldMk cId="0" sldId="260"/>
            <ac:picMk id="6" creationId="{706A09F7-9527-BE0B-FDC5-89DEEF1695C9}"/>
          </ac:picMkLst>
        </pc:picChg>
        <pc:picChg chg="add mod">
          <ac:chgData name="Riccardo Berta" userId="c8694f89-bba4-4576-b0a8-456619ca5a8c" providerId="ADAL" clId="{4A0B6211-1978-2848-A5AD-0F265986B2F7}" dt="2023-03-07T07:50:04.104" v="277" actId="164"/>
          <ac:picMkLst>
            <pc:docMk/>
            <pc:sldMk cId="0" sldId="260"/>
            <ac:picMk id="10" creationId="{31A90DA3-8134-6F43-A6FB-A7331E770094}"/>
          </ac:picMkLst>
        </pc:picChg>
        <pc:picChg chg="del mod">
          <ac:chgData name="Riccardo Berta" userId="c8694f89-bba4-4576-b0a8-456619ca5a8c" providerId="ADAL" clId="{4A0B6211-1978-2848-A5AD-0F265986B2F7}" dt="2023-03-07T07:48:59.074" v="260" actId="478"/>
          <ac:picMkLst>
            <pc:docMk/>
            <pc:sldMk cId="0" sldId="260"/>
            <ac:picMk id="106" creationId="{00000000-0000-0000-0000-000000000000}"/>
          </ac:picMkLst>
        </pc:picChg>
        <pc:picChg chg="add mod">
          <ac:chgData name="Riccardo Berta" userId="c8694f89-bba4-4576-b0a8-456619ca5a8c" providerId="ADAL" clId="{4A0B6211-1978-2848-A5AD-0F265986B2F7}" dt="2023-03-07T07:54:27.256" v="285" actId="1038"/>
          <ac:picMkLst>
            <pc:docMk/>
            <pc:sldMk cId="0" sldId="260"/>
            <ac:picMk id="1026" creationId="{F207B170-CA31-34B2-EDCF-766425A872E5}"/>
          </ac:picMkLst>
        </pc:picChg>
      </pc:sldChg>
      <pc:sldChg chg="delSp modSp mod">
        <pc:chgData name="Riccardo Berta" userId="c8694f89-bba4-4576-b0a8-456619ca5a8c" providerId="ADAL" clId="{4A0B6211-1978-2848-A5AD-0F265986B2F7}" dt="2023-03-07T08:09:22.486" v="382" actId="1076"/>
        <pc:sldMkLst>
          <pc:docMk/>
          <pc:sldMk cId="0" sldId="261"/>
        </pc:sldMkLst>
        <pc:spChg chg="mod">
          <ac:chgData name="Riccardo Berta" userId="c8694f89-bba4-4576-b0a8-456619ca5a8c" providerId="ADAL" clId="{4A0B6211-1978-2848-A5AD-0F265986B2F7}" dt="2023-03-07T08:08:58.537" v="375" actId="20577"/>
          <ac:spMkLst>
            <pc:docMk/>
            <pc:sldMk cId="0" sldId="261"/>
            <ac:spMk id="113" creationId="{00000000-0000-0000-0000-000000000000}"/>
          </ac:spMkLst>
        </pc:spChg>
        <pc:spChg chg="mod">
          <ac:chgData name="Riccardo Berta" userId="c8694f89-bba4-4576-b0a8-456619ca5a8c" providerId="ADAL" clId="{4A0B6211-1978-2848-A5AD-0F265986B2F7}" dt="2023-03-07T08:09:14.453" v="380" actId="1076"/>
          <ac:spMkLst>
            <pc:docMk/>
            <pc:sldMk cId="0" sldId="261"/>
            <ac:spMk id="116" creationId="{00000000-0000-0000-0000-000000000000}"/>
          </ac:spMkLst>
        </pc:spChg>
        <pc:picChg chg="mod">
          <ac:chgData name="Riccardo Berta" userId="c8694f89-bba4-4576-b0a8-456619ca5a8c" providerId="ADAL" clId="{4A0B6211-1978-2848-A5AD-0F265986B2F7}" dt="2023-03-07T08:08:51.387" v="371" actId="1076"/>
          <ac:picMkLst>
            <pc:docMk/>
            <pc:sldMk cId="0" sldId="261"/>
            <ac:picMk id="112" creationId="{00000000-0000-0000-0000-000000000000}"/>
          </ac:picMkLst>
        </pc:picChg>
        <pc:picChg chg="mod">
          <ac:chgData name="Riccardo Berta" userId="c8694f89-bba4-4576-b0a8-456619ca5a8c" providerId="ADAL" clId="{4A0B6211-1978-2848-A5AD-0F265986B2F7}" dt="2023-03-07T08:09:22.486" v="382" actId="1076"/>
          <ac:picMkLst>
            <pc:docMk/>
            <pc:sldMk cId="0" sldId="261"/>
            <ac:picMk id="114" creationId="{00000000-0000-0000-0000-000000000000}"/>
          </ac:picMkLst>
        </pc:picChg>
        <pc:picChg chg="mod">
          <ac:chgData name="Riccardo Berta" userId="c8694f89-bba4-4576-b0a8-456619ca5a8c" providerId="ADAL" clId="{4A0B6211-1978-2848-A5AD-0F265986B2F7}" dt="2023-03-07T08:08:43.487" v="368" actId="14100"/>
          <ac:picMkLst>
            <pc:docMk/>
            <pc:sldMk cId="0" sldId="261"/>
            <ac:picMk id="115" creationId="{00000000-0000-0000-0000-000000000000}"/>
          </ac:picMkLst>
        </pc:picChg>
        <pc:picChg chg="del">
          <ac:chgData name="Riccardo Berta" userId="c8694f89-bba4-4576-b0a8-456619ca5a8c" providerId="ADAL" clId="{4A0B6211-1978-2848-A5AD-0F265986B2F7}" dt="2023-03-07T08:08:20.318" v="363" actId="478"/>
          <ac:picMkLst>
            <pc:docMk/>
            <pc:sldMk cId="0" sldId="261"/>
            <ac:picMk id="118" creationId="{00000000-0000-0000-0000-000000000000}"/>
          </ac:picMkLst>
        </pc:picChg>
        <pc:picChg chg="del">
          <ac:chgData name="Riccardo Berta" userId="c8694f89-bba4-4576-b0a8-456619ca5a8c" providerId="ADAL" clId="{4A0B6211-1978-2848-A5AD-0F265986B2F7}" dt="2023-03-07T08:08:35.663" v="366" actId="478"/>
          <ac:picMkLst>
            <pc:docMk/>
            <pc:sldMk cId="0" sldId="261"/>
            <ac:picMk id="119" creationId="{00000000-0000-0000-0000-000000000000}"/>
          </ac:picMkLst>
        </pc:picChg>
        <pc:cxnChg chg="mod">
          <ac:chgData name="Riccardo Berta" userId="c8694f89-bba4-4576-b0a8-456619ca5a8c" providerId="ADAL" clId="{4A0B6211-1978-2848-A5AD-0F265986B2F7}" dt="2023-03-07T08:09:17.387" v="381" actId="14100"/>
          <ac:cxnSpMkLst>
            <pc:docMk/>
            <pc:sldMk cId="0" sldId="261"/>
            <ac:cxnSpMk id="117" creationId="{00000000-0000-0000-0000-000000000000}"/>
          </ac:cxnSpMkLst>
        </pc:cxnChg>
      </pc:sldChg>
      <pc:sldChg chg="addSp delSp modSp mod">
        <pc:chgData name="Riccardo Berta" userId="c8694f89-bba4-4576-b0a8-456619ca5a8c" providerId="ADAL" clId="{4A0B6211-1978-2848-A5AD-0F265986B2F7}" dt="2023-03-07T09:12:07.257" v="670" actId="1076"/>
        <pc:sldMkLst>
          <pc:docMk/>
          <pc:sldMk cId="0" sldId="262"/>
        </pc:sldMkLst>
        <pc:spChg chg="add mod">
          <ac:chgData name="Riccardo Berta" userId="c8694f89-bba4-4576-b0a8-456619ca5a8c" providerId="ADAL" clId="{4A0B6211-1978-2848-A5AD-0F265986B2F7}" dt="2023-03-07T08:30:14.552" v="600" actId="1076"/>
          <ac:spMkLst>
            <pc:docMk/>
            <pc:sldMk cId="0" sldId="262"/>
            <ac:spMk id="4" creationId="{F3E4DDD3-685D-3E3C-0797-2E444BB533DD}"/>
          </ac:spMkLst>
        </pc:spChg>
        <pc:spChg chg="mod">
          <ac:chgData name="Riccardo Berta" userId="c8694f89-bba4-4576-b0a8-456619ca5a8c" providerId="ADAL" clId="{4A0B6211-1978-2848-A5AD-0F265986B2F7}" dt="2023-03-07T08:30:33.552" v="606" actId="14100"/>
          <ac:spMkLst>
            <pc:docMk/>
            <pc:sldMk cId="0" sldId="262"/>
            <ac:spMk id="126" creationId="{00000000-0000-0000-0000-000000000000}"/>
          </ac:spMkLst>
        </pc:spChg>
        <pc:spChg chg="del">
          <ac:chgData name="Riccardo Berta" userId="c8694f89-bba4-4576-b0a8-456619ca5a8c" providerId="ADAL" clId="{4A0B6211-1978-2848-A5AD-0F265986B2F7}" dt="2023-03-07T08:11:55.960" v="431" actId="478"/>
          <ac:spMkLst>
            <pc:docMk/>
            <pc:sldMk cId="0" sldId="262"/>
            <ac:spMk id="127" creationId="{00000000-0000-0000-0000-000000000000}"/>
          </ac:spMkLst>
        </pc:spChg>
        <pc:grpChg chg="add mod">
          <ac:chgData name="Riccardo Berta" userId="c8694f89-bba4-4576-b0a8-456619ca5a8c" providerId="ADAL" clId="{4A0B6211-1978-2848-A5AD-0F265986B2F7}" dt="2023-03-07T08:30:14.552" v="600" actId="1076"/>
          <ac:grpSpMkLst>
            <pc:docMk/>
            <pc:sldMk cId="0" sldId="262"/>
            <ac:grpSpMk id="5" creationId="{B0EF387F-11F2-0FD3-F2FD-7D449542A9A2}"/>
          </ac:grpSpMkLst>
        </pc:grpChg>
        <pc:picChg chg="add mod modCrop">
          <ac:chgData name="Riccardo Berta" userId="c8694f89-bba4-4576-b0a8-456619ca5a8c" providerId="ADAL" clId="{4A0B6211-1978-2848-A5AD-0F265986B2F7}" dt="2023-03-07T08:30:24.452" v="603" actId="1076"/>
          <ac:picMkLst>
            <pc:docMk/>
            <pc:sldMk cId="0" sldId="262"/>
            <ac:picMk id="3" creationId="{B33A0B44-473F-20E7-881C-62B677ABC346}"/>
          </ac:picMkLst>
        </pc:picChg>
        <pc:picChg chg="add mod">
          <ac:chgData name="Riccardo Berta" userId="c8694f89-bba4-4576-b0a8-456619ca5a8c" providerId="ADAL" clId="{4A0B6211-1978-2848-A5AD-0F265986B2F7}" dt="2023-03-07T08:30:22.553" v="602" actId="1076"/>
          <ac:picMkLst>
            <pc:docMk/>
            <pc:sldMk cId="0" sldId="262"/>
            <ac:picMk id="7" creationId="{EB77CA52-F349-46B8-2A33-370AD8C6138A}"/>
          </ac:picMkLst>
        </pc:picChg>
        <pc:picChg chg="mod">
          <ac:chgData name="Riccardo Berta" userId="c8694f89-bba4-4576-b0a8-456619ca5a8c" providerId="ADAL" clId="{4A0B6211-1978-2848-A5AD-0F265986B2F7}" dt="2023-03-07T09:12:07.257" v="670" actId="1076"/>
          <ac:picMkLst>
            <pc:docMk/>
            <pc:sldMk cId="0" sldId="262"/>
            <ac:picMk id="124" creationId="{00000000-0000-0000-0000-000000000000}"/>
          </ac:picMkLst>
        </pc:picChg>
        <pc:picChg chg="del">
          <ac:chgData name="Riccardo Berta" userId="c8694f89-bba4-4576-b0a8-456619ca5a8c" providerId="ADAL" clId="{4A0B6211-1978-2848-A5AD-0F265986B2F7}" dt="2023-03-07T08:15:29.798" v="433" actId="478"/>
          <ac:picMkLst>
            <pc:docMk/>
            <pc:sldMk cId="0" sldId="262"/>
            <ac:picMk id="128" creationId="{00000000-0000-0000-0000-000000000000}"/>
          </ac:picMkLst>
        </pc:picChg>
        <pc:picChg chg="add mod">
          <ac:chgData name="Riccardo Berta" userId="c8694f89-bba4-4576-b0a8-456619ca5a8c" providerId="ADAL" clId="{4A0B6211-1978-2848-A5AD-0F265986B2F7}" dt="2023-03-07T08:30:14.552" v="600" actId="1076"/>
          <ac:picMkLst>
            <pc:docMk/>
            <pc:sldMk cId="0" sldId="262"/>
            <ac:picMk id="2050" creationId="{6DB6FA04-788D-DDC7-00D7-2C356C6D86DD}"/>
          </ac:picMkLst>
        </pc:picChg>
      </pc:sldChg>
      <pc:sldChg chg="addSp modSp mod">
        <pc:chgData name="Riccardo Berta" userId="c8694f89-bba4-4576-b0a8-456619ca5a8c" providerId="ADAL" clId="{4A0B6211-1978-2848-A5AD-0F265986B2F7}" dt="2023-03-07T09:11:57.420" v="669" actId="1076"/>
        <pc:sldMkLst>
          <pc:docMk/>
          <pc:sldMk cId="0" sldId="263"/>
        </pc:sldMkLst>
        <pc:spChg chg="mod">
          <ac:chgData name="Riccardo Berta" userId="c8694f89-bba4-4576-b0a8-456619ca5a8c" providerId="ADAL" clId="{4A0B6211-1978-2848-A5AD-0F265986B2F7}" dt="2023-03-07T09:11:21.882" v="663" actId="20577"/>
          <ac:spMkLst>
            <pc:docMk/>
            <pc:sldMk cId="0" sldId="263"/>
            <ac:spMk id="134" creationId="{00000000-0000-0000-0000-000000000000}"/>
          </ac:spMkLst>
        </pc:spChg>
        <pc:picChg chg="mod">
          <ac:chgData name="Riccardo Berta" userId="c8694f89-bba4-4576-b0a8-456619ca5a8c" providerId="ADAL" clId="{4A0B6211-1978-2848-A5AD-0F265986B2F7}" dt="2023-03-07T09:11:34.156" v="664" actId="1076"/>
          <ac:picMkLst>
            <pc:docMk/>
            <pc:sldMk cId="0" sldId="263"/>
            <ac:picMk id="135" creationId="{00000000-0000-0000-0000-000000000000}"/>
          </ac:picMkLst>
        </pc:picChg>
        <pc:picChg chg="add mod">
          <ac:chgData name="Riccardo Berta" userId="c8694f89-bba4-4576-b0a8-456619ca5a8c" providerId="ADAL" clId="{4A0B6211-1978-2848-A5AD-0F265986B2F7}" dt="2023-03-07T09:11:57.420" v="669" actId="1076"/>
          <ac:picMkLst>
            <pc:docMk/>
            <pc:sldMk cId="0" sldId="263"/>
            <ac:picMk id="3074" creationId="{5BA116D9-EF2D-D640-DF00-EE3E562B7B67}"/>
          </ac:picMkLst>
        </pc:picChg>
      </pc:sldChg>
      <pc:sldChg chg="addSp delSp modSp del mod">
        <pc:chgData name="Riccardo Berta" userId="c8694f89-bba4-4576-b0a8-456619ca5a8c" providerId="ADAL" clId="{4A0B6211-1978-2848-A5AD-0F265986B2F7}" dt="2023-03-07T10:37:43.355" v="875" actId="2696"/>
        <pc:sldMkLst>
          <pc:docMk/>
          <pc:sldMk cId="0" sldId="264"/>
        </pc:sldMkLst>
        <pc:spChg chg="mod">
          <ac:chgData name="Riccardo Berta" userId="c8694f89-bba4-4576-b0a8-456619ca5a8c" providerId="ADAL" clId="{4A0B6211-1978-2848-A5AD-0F265986B2F7}" dt="2023-03-07T09:12:59.019" v="673" actId="21"/>
          <ac:spMkLst>
            <pc:docMk/>
            <pc:sldMk cId="0" sldId="264"/>
            <ac:spMk id="143" creationId="{00000000-0000-0000-0000-000000000000}"/>
          </ac:spMkLst>
        </pc:spChg>
        <pc:picChg chg="add del">
          <ac:chgData name="Riccardo Berta" userId="c8694f89-bba4-4576-b0a8-456619ca5a8c" providerId="ADAL" clId="{4A0B6211-1978-2848-A5AD-0F265986B2F7}" dt="2023-03-07T09:13:00.940" v="674" actId="478"/>
          <ac:picMkLst>
            <pc:docMk/>
            <pc:sldMk cId="0" sldId="264"/>
            <ac:picMk id="144" creationId="{00000000-0000-0000-0000-000000000000}"/>
          </ac:picMkLst>
        </pc:picChg>
      </pc:sldChg>
      <pc:sldChg chg="delSp modSp mod">
        <pc:chgData name="Riccardo Berta" userId="c8694f89-bba4-4576-b0a8-456619ca5a8c" providerId="ADAL" clId="{4A0B6211-1978-2848-A5AD-0F265986B2F7}" dt="2023-03-07T11:13:48.310" v="1003" actId="113"/>
        <pc:sldMkLst>
          <pc:docMk/>
          <pc:sldMk cId="0" sldId="265"/>
        </pc:sldMkLst>
        <pc:spChg chg="mod">
          <ac:chgData name="Riccardo Berta" userId="c8694f89-bba4-4576-b0a8-456619ca5a8c" providerId="ADAL" clId="{4A0B6211-1978-2848-A5AD-0F265986B2F7}" dt="2023-03-07T11:13:48.310" v="1003" actId="113"/>
          <ac:spMkLst>
            <pc:docMk/>
            <pc:sldMk cId="0" sldId="265"/>
            <ac:spMk id="155" creationId="{00000000-0000-0000-0000-000000000000}"/>
          </ac:spMkLst>
        </pc:spChg>
        <pc:spChg chg="del">
          <ac:chgData name="Riccardo Berta" userId="c8694f89-bba4-4576-b0a8-456619ca5a8c" providerId="ADAL" clId="{4A0B6211-1978-2848-A5AD-0F265986B2F7}" dt="2023-03-07T10:38:37.185" v="889" actId="478"/>
          <ac:spMkLst>
            <pc:docMk/>
            <pc:sldMk cId="0" sldId="265"/>
            <ac:spMk id="156" creationId="{00000000-0000-0000-0000-000000000000}"/>
          </ac:spMkLst>
        </pc:spChg>
        <pc:picChg chg="mod">
          <ac:chgData name="Riccardo Berta" userId="c8694f89-bba4-4576-b0a8-456619ca5a8c" providerId="ADAL" clId="{4A0B6211-1978-2848-A5AD-0F265986B2F7}" dt="2023-03-07T10:49:08.661" v="925" actId="1076"/>
          <ac:picMkLst>
            <pc:docMk/>
            <pc:sldMk cId="0" sldId="265"/>
            <ac:picMk id="157" creationId="{00000000-0000-0000-0000-000000000000}"/>
          </ac:picMkLst>
        </pc:picChg>
        <pc:picChg chg="mod">
          <ac:chgData name="Riccardo Berta" userId="c8694f89-bba4-4576-b0a8-456619ca5a8c" providerId="ADAL" clId="{4A0B6211-1978-2848-A5AD-0F265986B2F7}" dt="2023-03-07T10:49:06.898" v="924" actId="1076"/>
          <ac:picMkLst>
            <pc:docMk/>
            <pc:sldMk cId="0" sldId="265"/>
            <ac:picMk id="158" creationId="{00000000-0000-0000-0000-000000000000}"/>
          </ac:picMkLst>
        </pc:picChg>
        <pc:picChg chg="mod">
          <ac:chgData name="Riccardo Berta" userId="c8694f89-bba4-4576-b0a8-456619ca5a8c" providerId="ADAL" clId="{4A0B6211-1978-2848-A5AD-0F265986B2F7}" dt="2023-03-07T10:48:59.062" v="922" actId="14100"/>
          <ac:picMkLst>
            <pc:docMk/>
            <pc:sldMk cId="0" sldId="265"/>
            <ac:picMk id="159" creationId="{00000000-0000-0000-0000-000000000000}"/>
          </ac:picMkLst>
        </pc:picChg>
      </pc:sldChg>
      <pc:sldChg chg="addSp delSp modSp mod">
        <pc:chgData name="Riccardo Berta" userId="c8694f89-bba4-4576-b0a8-456619ca5a8c" providerId="ADAL" clId="{4A0B6211-1978-2848-A5AD-0F265986B2F7}" dt="2023-03-07T13:03:37.061" v="1066" actId="1076"/>
        <pc:sldMkLst>
          <pc:docMk/>
          <pc:sldMk cId="0" sldId="266"/>
        </pc:sldMkLst>
        <pc:spChg chg="mod">
          <ac:chgData name="Riccardo Berta" userId="c8694f89-bba4-4576-b0a8-456619ca5a8c" providerId="ADAL" clId="{4A0B6211-1978-2848-A5AD-0F265986B2F7}" dt="2023-03-07T11:15:40.082" v="1059" actId="20577"/>
          <ac:spMkLst>
            <pc:docMk/>
            <pc:sldMk cId="0" sldId="266"/>
            <ac:spMk id="165" creationId="{00000000-0000-0000-0000-000000000000}"/>
          </ac:spMkLst>
        </pc:spChg>
        <pc:spChg chg="del mod">
          <ac:chgData name="Riccardo Berta" userId="c8694f89-bba4-4576-b0a8-456619ca5a8c" providerId="ADAL" clId="{4A0B6211-1978-2848-A5AD-0F265986B2F7}" dt="2023-03-07T11:11:12.673" v="964" actId="478"/>
          <ac:spMkLst>
            <pc:docMk/>
            <pc:sldMk cId="0" sldId="266"/>
            <ac:spMk id="166" creationId="{00000000-0000-0000-0000-000000000000}"/>
          </ac:spMkLst>
        </pc:spChg>
        <pc:picChg chg="mod">
          <ac:chgData name="Riccardo Berta" userId="c8694f89-bba4-4576-b0a8-456619ca5a8c" providerId="ADAL" clId="{4A0B6211-1978-2848-A5AD-0F265986B2F7}" dt="2023-03-07T13:03:37.061" v="1066" actId="1076"/>
          <ac:picMkLst>
            <pc:docMk/>
            <pc:sldMk cId="0" sldId="266"/>
            <ac:picMk id="167" creationId="{00000000-0000-0000-0000-000000000000}"/>
          </ac:picMkLst>
        </pc:picChg>
        <pc:picChg chg="del mod">
          <ac:chgData name="Riccardo Berta" userId="c8694f89-bba4-4576-b0a8-456619ca5a8c" providerId="ADAL" clId="{4A0B6211-1978-2848-A5AD-0F265986B2F7}" dt="2023-03-07T11:16:25.306" v="1060" actId="478"/>
          <ac:picMkLst>
            <pc:docMk/>
            <pc:sldMk cId="0" sldId="266"/>
            <ac:picMk id="168" creationId="{00000000-0000-0000-0000-000000000000}"/>
          </ac:picMkLst>
        </pc:picChg>
        <pc:picChg chg="add mod">
          <ac:chgData name="Riccardo Berta" userId="c8694f89-bba4-4576-b0a8-456619ca5a8c" providerId="ADAL" clId="{4A0B6211-1978-2848-A5AD-0F265986B2F7}" dt="2023-03-07T11:17:10.337" v="1065" actId="1076"/>
          <ac:picMkLst>
            <pc:docMk/>
            <pc:sldMk cId="0" sldId="266"/>
            <ac:picMk id="5122" creationId="{6E5A79CB-4A8E-3687-50CD-C0E32DC702C9}"/>
          </ac:picMkLst>
        </pc:picChg>
      </pc:sldChg>
      <pc:sldChg chg="addSp delSp modSp mod">
        <pc:chgData name="Riccardo Berta" userId="c8694f89-bba4-4576-b0a8-456619ca5a8c" providerId="ADAL" clId="{4A0B6211-1978-2848-A5AD-0F265986B2F7}" dt="2023-03-15T11:07:53.787" v="1500"/>
        <pc:sldMkLst>
          <pc:docMk/>
          <pc:sldMk cId="0" sldId="267"/>
        </pc:sldMkLst>
        <pc:spChg chg="mod">
          <ac:chgData name="Riccardo Berta" userId="c8694f89-bba4-4576-b0a8-456619ca5a8c" providerId="ADAL" clId="{4A0B6211-1978-2848-A5AD-0F265986B2F7}" dt="2023-03-15T11:07:53.787" v="1500"/>
          <ac:spMkLst>
            <pc:docMk/>
            <pc:sldMk cId="0" sldId="267"/>
            <ac:spMk id="173" creationId="{00000000-0000-0000-0000-000000000000}"/>
          </ac:spMkLst>
        </pc:spChg>
        <pc:spChg chg="mod">
          <ac:chgData name="Riccardo Berta" userId="c8694f89-bba4-4576-b0a8-456619ca5a8c" providerId="ADAL" clId="{4A0B6211-1978-2848-A5AD-0F265986B2F7}" dt="2023-03-15T11:02:13.845" v="1479" actId="113"/>
          <ac:spMkLst>
            <pc:docMk/>
            <pc:sldMk cId="0" sldId="267"/>
            <ac:spMk id="174" creationId="{00000000-0000-0000-0000-000000000000}"/>
          </ac:spMkLst>
        </pc:spChg>
        <pc:grpChg chg="add mod">
          <ac:chgData name="Riccardo Berta" userId="c8694f89-bba4-4576-b0a8-456619ca5a8c" providerId="ADAL" clId="{4A0B6211-1978-2848-A5AD-0F265986B2F7}" dt="2023-03-07T13:26:19.454" v="1229" actId="1076"/>
          <ac:grpSpMkLst>
            <pc:docMk/>
            <pc:sldMk cId="0" sldId="267"/>
            <ac:grpSpMk id="4" creationId="{EDC5CC48-85FB-5F91-0635-457179741961}"/>
          </ac:grpSpMkLst>
        </pc:grpChg>
        <pc:picChg chg="add mod modCrop">
          <ac:chgData name="Riccardo Berta" userId="c8694f89-bba4-4576-b0a8-456619ca5a8c" providerId="ADAL" clId="{4A0B6211-1978-2848-A5AD-0F265986B2F7}" dt="2023-03-07T13:23:14.107" v="1196" actId="164"/>
          <ac:picMkLst>
            <pc:docMk/>
            <pc:sldMk cId="0" sldId="267"/>
            <ac:picMk id="3" creationId="{96C08F4E-B4DF-7C45-4336-61C4623D7C61}"/>
          </ac:picMkLst>
        </pc:picChg>
        <pc:picChg chg="del">
          <ac:chgData name="Riccardo Berta" userId="c8694f89-bba4-4576-b0a8-456619ca5a8c" providerId="ADAL" clId="{4A0B6211-1978-2848-A5AD-0F265986B2F7}" dt="2023-03-07T13:23:44.973" v="1209" actId="478"/>
          <ac:picMkLst>
            <pc:docMk/>
            <pc:sldMk cId="0" sldId="267"/>
            <ac:picMk id="175" creationId="{00000000-0000-0000-0000-000000000000}"/>
          </ac:picMkLst>
        </pc:picChg>
        <pc:picChg chg="mod modCrop">
          <ac:chgData name="Riccardo Berta" userId="c8694f89-bba4-4576-b0a8-456619ca5a8c" providerId="ADAL" clId="{4A0B6211-1978-2848-A5AD-0F265986B2F7}" dt="2023-03-07T13:23:14.107" v="1196" actId="164"/>
          <ac:picMkLst>
            <pc:docMk/>
            <pc:sldMk cId="0" sldId="267"/>
            <ac:picMk id="176" creationId="{00000000-0000-0000-0000-000000000000}"/>
          </ac:picMkLst>
        </pc:picChg>
        <pc:picChg chg="add mod">
          <ac:chgData name="Riccardo Berta" userId="c8694f89-bba4-4576-b0a8-456619ca5a8c" providerId="ADAL" clId="{4A0B6211-1978-2848-A5AD-0F265986B2F7}" dt="2023-03-07T13:26:22.553" v="1230" actId="1076"/>
          <ac:picMkLst>
            <pc:docMk/>
            <pc:sldMk cId="0" sldId="267"/>
            <ac:picMk id="6146" creationId="{5A488BE7-D3A3-AEB7-722E-910CE91B3D4A}"/>
          </ac:picMkLst>
        </pc:picChg>
      </pc:sldChg>
      <pc:sldChg chg="addSp modSp mod modAnim">
        <pc:chgData name="Riccardo Berta" userId="c8694f89-bba4-4576-b0a8-456619ca5a8c" providerId="ADAL" clId="{4A0B6211-1978-2848-A5AD-0F265986B2F7}" dt="2023-03-15T11:03:59.702" v="1486" actId="14100"/>
        <pc:sldMkLst>
          <pc:docMk/>
          <pc:sldMk cId="0" sldId="268"/>
        </pc:sldMkLst>
        <pc:spChg chg="mod">
          <ac:chgData name="Riccardo Berta" userId="c8694f89-bba4-4576-b0a8-456619ca5a8c" providerId="ADAL" clId="{4A0B6211-1978-2848-A5AD-0F265986B2F7}" dt="2023-03-07T13:27:17.185" v="1248" actId="14100"/>
          <ac:spMkLst>
            <pc:docMk/>
            <pc:sldMk cId="0" sldId="268"/>
            <ac:spMk id="182" creationId="{00000000-0000-0000-0000-000000000000}"/>
          </ac:spMkLst>
        </pc:spChg>
        <pc:picChg chg="add mod">
          <ac:chgData name="Riccardo Berta" userId="c8694f89-bba4-4576-b0a8-456619ca5a8c" providerId="ADAL" clId="{4A0B6211-1978-2848-A5AD-0F265986B2F7}" dt="2023-03-15T11:03:59.702" v="1486" actId="14100"/>
          <ac:picMkLst>
            <pc:docMk/>
            <pc:sldMk cId="0" sldId="268"/>
            <ac:picMk id="2" creationId="{9F77EE44-E6A4-BB26-8A97-DD6E31D42500}"/>
          </ac:picMkLst>
        </pc:picChg>
        <pc:picChg chg="add mod">
          <ac:chgData name="Riccardo Berta" userId="c8694f89-bba4-4576-b0a8-456619ca5a8c" providerId="ADAL" clId="{4A0B6211-1978-2848-A5AD-0F265986B2F7}" dt="2023-03-15T11:03:56.123" v="1484" actId="14100"/>
          <ac:picMkLst>
            <pc:docMk/>
            <pc:sldMk cId="0" sldId="268"/>
            <ac:picMk id="3" creationId="{B36ADAB3-AD18-2D25-3AE2-B98B736AC45F}"/>
          </ac:picMkLst>
        </pc:picChg>
        <pc:picChg chg="mod">
          <ac:chgData name="Riccardo Berta" userId="c8694f89-bba4-4576-b0a8-456619ca5a8c" providerId="ADAL" clId="{4A0B6211-1978-2848-A5AD-0F265986B2F7}" dt="2023-03-15T11:03:50.079" v="1481" actId="1076"/>
          <ac:picMkLst>
            <pc:docMk/>
            <pc:sldMk cId="0" sldId="268"/>
            <ac:picMk id="183" creationId="{00000000-0000-0000-0000-000000000000}"/>
          </ac:picMkLst>
        </pc:picChg>
      </pc:sldChg>
      <pc:sldChg chg="modSp mod">
        <pc:chgData name="Riccardo Berta" userId="c8694f89-bba4-4576-b0a8-456619ca5a8c" providerId="ADAL" clId="{4A0B6211-1978-2848-A5AD-0F265986B2F7}" dt="2023-03-07T13:41:32.171" v="1249" actId="1076"/>
        <pc:sldMkLst>
          <pc:docMk/>
          <pc:sldMk cId="0" sldId="270"/>
        </pc:sldMkLst>
        <pc:picChg chg="mod">
          <ac:chgData name="Riccardo Berta" userId="c8694f89-bba4-4576-b0a8-456619ca5a8c" providerId="ADAL" clId="{4A0B6211-1978-2848-A5AD-0F265986B2F7}" dt="2023-03-07T13:41:32.171" v="1249" actId="1076"/>
          <ac:picMkLst>
            <pc:docMk/>
            <pc:sldMk cId="0" sldId="270"/>
            <ac:picMk id="198" creationId="{00000000-0000-0000-0000-000000000000}"/>
          </ac:picMkLst>
        </pc:picChg>
      </pc:sldChg>
      <pc:sldChg chg="modSp mod">
        <pc:chgData name="Riccardo Berta" userId="c8694f89-bba4-4576-b0a8-456619ca5a8c" providerId="ADAL" clId="{4A0B6211-1978-2848-A5AD-0F265986B2F7}" dt="2023-03-15T11:07:46.812" v="1499" actId="20577"/>
        <pc:sldMkLst>
          <pc:docMk/>
          <pc:sldMk cId="0" sldId="271"/>
        </pc:sldMkLst>
        <pc:spChg chg="mod">
          <ac:chgData name="Riccardo Berta" userId="c8694f89-bba4-4576-b0a8-456619ca5a8c" providerId="ADAL" clId="{4A0B6211-1978-2848-A5AD-0F265986B2F7}" dt="2023-03-15T11:07:46.812" v="1499" actId="20577"/>
          <ac:spMkLst>
            <pc:docMk/>
            <pc:sldMk cId="0" sldId="271"/>
            <ac:spMk id="203" creationId="{00000000-0000-0000-0000-000000000000}"/>
          </ac:spMkLst>
        </pc:spChg>
      </pc:sldChg>
      <pc:sldChg chg="modSp mod">
        <pc:chgData name="Riccardo Berta" userId="c8694f89-bba4-4576-b0a8-456619ca5a8c" providerId="ADAL" clId="{4A0B6211-1978-2848-A5AD-0F265986B2F7}" dt="2023-03-15T11:10:15.103" v="1508" actId="1076"/>
        <pc:sldMkLst>
          <pc:docMk/>
          <pc:sldMk cId="0" sldId="272"/>
        </pc:sldMkLst>
        <pc:spChg chg="mod">
          <ac:chgData name="Riccardo Berta" userId="c8694f89-bba4-4576-b0a8-456619ca5a8c" providerId="ADAL" clId="{4A0B6211-1978-2848-A5AD-0F265986B2F7}" dt="2023-03-15T11:09:56.124" v="1502" actId="108"/>
          <ac:spMkLst>
            <pc:docMk/>
            <pc:sldMk cId="0" sldId="272"/>
            <ac:spMk id="211" creationId="{00000000-0000-0000-0000-000000000000}"/>
          </ac:spMkLst>
        </pc:spChg>
        <pc:picChg chg="mod">
          <ac:chgData name="Riccardo Berta" userId="c8694f89-bba4-4576-b0a8-456619ca5a8c" providerId="ADAL" clId="{4A0B6211-1978-2848-A5AD-0F265986B2F7}" dt="2023-03-15T11:10:15.103" v="1508" actId="1076"/>
          <ac:picMkLst>
            <pc:docMk/>
            <pc:sldMk cId="0" sldId="272"/>
            <ac:picMk id="213" creationId="{00000000-0000-0000-0000-000000000000}"/>
          </ac:picMkLst>
        </pc:picChg>
        <pc:picChg chg="mod">
          <ac:chgData name="Riccardo Berta" userId="c8694f89-bba4-4576-b0a8-456619ca5a8c" providerId="ADAL" clId="{4A0B6211-1978-2848-A5AD-0F265986B2F7}" dt="2023-03-15T11:10:06.246" v="1505" actId="14100"/>
          <ac:picMkLst>
            <pc:docMk/>
            <pc:sldMk cId="0" sldId="272"/>
            <ac:picMk id="214" creationId="{00000000-0000-0000-0000-000000000000}"/>
          </ac:picMkLst>
        </pc:picChg>
        <pc:picChg chg="mod">
          <ac:chgData name="Riccardo Berta" userId="c8694f89-bba4-4576-b0a8-456619ca5a8c" providerId="ADAL" clId="{4A0B6211-1978-2848-A5AD-0F265986B2F7}" dt="2023-03-15T11:10:12.684" v="1507" actId="1076"/>
          <ac:picMkLst>
            <pc:docMk/>
            <pc:sldMk cId="0" sldId="272"/>
            <ac:picMk id="215" creationId="{00000000-0000-0000-0000-000000000000}"/>
          </ac:picMkLst>
        </pc:picChg>
      </pc:sldChg>
      <pc:sldChg chg="modSp mod">
        <pc:chgData name="Riccardo Berta" userId="c8694f89-bba4-4576-b0a8-456619ca5a8c" providerId="ADAL" clId="{4A0B6211-1978-2848-A5AD-0F265986B2F7}" dt="2023-03-15T11:11:20.514" v="1520" actId="1036"/>
        <pc:sldMkLst>
          <pc:docMk/>
          <pc:sldMk cId="0" sldId="273"/>
        </pc:sldMkLst>
        <pc:spChg chg="mod">
          <ac:chgData name="Riccardo Berta" userId="c8694f89-bba4-4576-b0a8-456619ca5a8c" providerId="ADAL" clId="{4A0B6211-1978-2848-A5AD-0F265986B2F7}" dt="2023-03-15T11:11:03.994" v="1512" actId="1076"/>
          <ac:spMkLst>
            <pc:docMk/>
            <pc:sldMk cId="0" sldId="273"/>
            <ac:spMk id="221" creationId="{00000000-0000-0000-0000-000000000000}"/>
          </ac:spMkLst>
        </pc:spChg>
        <pc:picChg chg="mod">
          <ac:chgData name="Riccardo Berta" userId="c8694f89-bba4-4576-b0a8-456619ca5a8c" providerId="ADAL" clId="{4A0B6211-1978-2848-A5AD-0F265986B2F7}" dt="2023-03-15T11:11:11.984" v="1515" actId="1076"/>
          <ac:picMkLst>
            <pc:docMk/>
            <pc:sldMk cId="0" sldId="273"/>
            <ac:picMk id="222" creationId="{00000000-0000-0000-0000-000000000000}"/>
          </ac:picMkLst>
        </pc:picChg>
        <pc:picChg chg="mod">
          <ac:chgData name="Riccardo Berta" userId="c8694f89-bba4-4576-b0a8-456619ca5a8c" providerId="ADAL" clId="{4A0B6211-1978-2848-A5AD-0F265986B2F7}" dt="2023-03-15T11:11:20.514" v="1520" actId="1036"/>
          <ac:picMkLst>
            <pc:docMk/>
            <pc:sldMk cId="0" sldId="273"/>
            <ac:picMk id="223" creationId="{00000000-0000-0000-0000-000000000000}"/>
          </ac:picMkLst>
        </pc:picChg>
      </pc:sldChg>
      <pc:sldChg chg="modSp mod">
        <pc:chgData name="Riccardo Berta" userId="c8694f89-bba4-4576-b0a8-456619ca5a8c" providerId="ADAL" clId="{4A0B6211-1978-2848-A5AD-0F265986B2F7}" dt="2023-03-15T11:11:59.437" v="1531" actId="113"/>
        <pc:sldMkLst>
          <pc:docMk/>
          <pc:sldMk cId="0" sldId="274"/>
        </pc:sldMkLst>
        <pc:spChg chg="mod">
          <ac:chgData name="Riccardo Berta" userId="c8694f89-bba4-4576-b0a8-456619ca5a8c" providerId="ADAL" clId="{4A0B6211-1978-2848-A5AD-0F265986B2F7}" dt="2023-03-15T11:11:59.437" v="1531" actId="113"/>
          <ac:spMkLst>
            <pc:docMk/>
            <pc:sldMk cId="0" sldId="274"/>
            <ac:spMk id="229" creationId="{00000000-0000-0000-0000-000000000000}"/>
          </ac:spMkLst>
        </pc:spChg>
        <pc:picChg chg="mod">
          <ac:chgData name="Riccardo Berta" userId="c8694f89-bba4-4576-b0a8-456619ca5a8c" providerId="ADAL" clId="{4A0B6211-1978-2848-A5AD-0F265986B2F7}" dt="2023-03-07T14:09:44.037" v="1314" actId="1076"/>
          <ac:picMkLst>
            <pc:docMk/>
            <pc:sldMk cId="0" sldId="274"/>
            <ac:picMk id="230" creationId="{00000000-0000-0000-0000-000000000000}"/>
          </ac:picMkLst>
        </pc:picChg>
      </pc:sldChg>
      <pc:sldChg chg="modSp del mod">
        <pc:chgData name="Riccardo Berta" userId="c8694f89-bba4-4576-b0a8-456619ca5a8c" providerId="ADAL" clId="{4A0B6211-1978-2848-A5AD-0F265986B2F7}" dt="2023-03-07T14:12:08.859" v="1321" actId="2696"/>
        <pc:sldMkLst>
          <pc:docMk/>
          <pc:sldMk cId="0" sldId="275"/>
        </pc:sldMkLst>
        <pc:spChg chg="mod">
          <ac:chgData name="Riccardo Berta" userId="c8694f89-bba4-4576-b0a8-456619ca5a8c" providerId="ADAL" clId="{4A0B6211-1978-2848-A5AD-0F265986B2F7}" dt="2023-03-07T14:11:15.177" v="1320" actId="20577"/>
          <ac:spMkLst>
            <pc:docMk/>
            <pc:sldMk cId="0" sldId="275"/>
            <ac:spMk id="236" creationId="{00000000-0000-0000-0000-000000000000}"/>
          </ac:spMkLst>
        </pc:spChg>
        <pc:grpChg chg="mod">
          <ac:chgData name="Riccardo Berta" userId="c8694f89-bba4-4576-b0a8-456619ca5a8c" providerId="ADAL" clId="{4A0B6211-1978-2848-A5AD-0F265986B2F7}" dt="2023-03-07T14:11:07.136" v="1316" actId="1076"/>
          <ac:grpSpMkLst>
            <pc:docMk/>
            <pc:sldMk cId="0" sldId="275"/>
            <ac:grpSpMk id="237" creationId="{00000000-0000-0000-0000-000000000000}"/>
          </ac:grpSpMkLst>
        </pc:grpChg>
        <pc:picChg chg="mod">
          <ac:chgData name="Riccardo Berta" userId="c8694f89-bba4-4576-b0a8-456619ca5a8c" providerId="ADAL" clId="{4A0B6211-1978-2848-A5AD-0F265986B2F7}" dt="2023-03-07T14:11:10.936" v="1317" actId="1076"/>
          <ac:picMkLst>
            <pc:docMk/>
            <pc:sldMk cId="0" sldId="275"/>
            <ac:picMk id="252" creationId="{00000000-0000-0000-0000-000000000000}"/>
          </ac:picMkLst>
        </pc:picChg>
      </pc:sldChg>
      <pc:sldChg chg="modSp mod">
        <pc:chgData name="Riccardo Berta" userId="c8694f89-bba4-4576-b0a8-456619ca5a8c" providerId="ADAL" clId="{4A0B6211-1978-2848-A5AD-0F265986B2F7}" dt="2023-03-07T14:20:51.013" v="1336" actId="20577"/>
        <pc:sldMkLst>
          <pc:docMk/>
          <pc:sldMk cId="0" sldId="276"/>
        </pc:sldMkLst>
        <pc:spChg chg="mod">
          <ac:chgData name="Riccardo Berta" userId="c8694f89-bba4-4576-b0a8-456619ca5a8c" providerId="ADAL" clId="{4A0B6211-1978-2848-A5AD-0F265986B2F7}" dt="2023-03-07T14:20:51.013" v="1336" actId="20577"/>
          <ac:spMkLst>
            <pc:docMk/>
            <pc:sldMk cId="0" sldId="276"/>
            <ac:spMk id="312" creationId="{00000000-0000-0000-0000-000000000000}"/>
          </ac:spMkLst>
        </pc:spChg>
      </pc:sldChg>
      <pc:sldChg chg="del">
        <pc:chgData name="Riccardo Berta" userId="c8694f89-bba4-4576-b0a8-456619ca5a8c" providerId="ADAL" clId="{4A0B6211-1978-2848-A5AD-0F265986B2F7}" dt="2023-03-07T14:17:31.913" v="1322" actId="2696"/>
        <pc:sldMkLst>
          <pc:docMk/>
          <pc:sldMk cId="0" sldId="278"/>
        </pc:sldMkLst>
      </pc:sldChg>
      <pc:sldChg chg="addSp modSp mod">
        <pc:chgData name="Riccardo Berta" userId="c8694f89-bba4-4576-b0a8-456619ca5a8c" providerId="ADAL" clId="{4A0B6211-1978-2848-A5AD-0F265986B2F7}" dt="2023-03-07T15:36:54.608" v="1437" actId="20577"/>
        <pc:sldMkLst>
          <pc:docMk/>
          <pc:sldMk cId="0" sldId="279"/>
        </pc:sldMkLst>
        <pc:spChg chg="mod">
          <ac:chgData name="Riccardo Berta" userId="c8694f89-bba4-4576-b0a8-456619ca5a8c" providerId="ADAL" clId="{4A0B6211-1978-2848-A5AD-0F265986B2F7}" dt="2023-03-07T15:36:54.608" v="1437" actId="20577"/>
          <ac:spMkLst>
            <pc:docMk/>
            <pc:sldMk cId="0" sldId="279"/>
            <ac:spMk id="330" creationId="{00000000-0000-0000-0000-000000000000}"/>
          </ac:spMkLst>
        </pc:spChg>
        <pc:picChg chg="mod modCrop">
          <ac:chgData name="Riccardo Berta" userId="c8694f89-bba4-4576-b0a8-456619ca5a8c" providerId="ADAL" clId="{4A0B6211-1978-2848-A5AD-0F265986B2F7}" dt="2023-03-07T14:25:27.655" v="1435" actId="1037"/>
          <ac:picMkLst>
            <pc:docMk/>
            <pc:sldMk cId="0" sldId="279"/>
            <ac:picMk id="331" creationId="{00000000-0000-0000-0000-000000000000}"/>
          </ac:picMkLst>
        </pc:picChg>
        <pc:picChg chg="mod modCrop">
          <ac:chgData name="Riccardo Berta" userId="c8694f89-bba4-4576-b0a8-456619ca5a8c" providerId="ADAL" clId="{4A0B6211-1978-2848-A5AD-0F265986B2F7}" dt="2023-03-07T15:36:50.463" v="1436" actId="732"/>
          <ac:picMkLst>
            <pc:docMk/>
            <pc:sldMk cId="0" sldId="279"/>
            <ac:picMk id="332" creationId="{00000000-0000-0000-0000-000000000000}"/>
          </ac:picMkLst>
        </pc:picChg>
        <pc:picChg chg="mod modCrop">
          <ac:chgData name="Riccardo Berta" userId="c8694f89-bba4-4576-b0a8-456619ca5a8c" providerId="ADAL" clId="{4A0B6211-1978-2848-A5AD-0F265986B2F7}" dt="2023-03-07T14:21:41.590" v="1349" actId="1076"/>
          <ac:picMkLst>
            <pc:docMk/>
            <pc:sldMk cId="0" sldId="279"/>
            <ac:picMk id="333" creationId="{00000000-0000-0000-0000-000000000000}"/>
          </ac:picMkLst>
        </pc:picChg>
        <pc:picChg chg="add mod">
          <ac:chgData name="Riccardo Berta" userId="c8694f89-bba4-4576-b0a8-456619ca5a8c" providerId="ADAL" clId="{4A0B6211-1978-2848-A5AD-0F265986B2F7}" dt="2023-03-07T14:25:27.655" v="1435" actId="1037"/>
          <ac:picMkLst>
            <pc:docMk/>
            <pc:sldMk cId="0" sldId="279"/>
            <ac:picMk id="7170" creationId="{5D6E14E7-E5B2-76C7-EAE3-6E81836D9DA3}"/>
          </ac:picMkLst>
        </pc:picChg>
      </pc:sldChg>
      <pc:sldChg chg="modSp mod">
        <pc:chgData name="Riccardo Berta" userId="c8694f89-bba4-4576-b0a8-456619ca5a8c" providerId="ADAL" clId="{4A0B6211-1978-2848-A5AD-0F265986B2F7}" dt="2023-03-07T15:42:13.638" v="1457" actId="20577"/>
        <pc:sldMkLst>
          <pc:docMk/>
          <pc:sldMk cId="0" sldId="280"/>
        </pc:sldMkLst>
        <pc:spChg chg="mod">
          <ac:chgData name="Riccardo Berta" userId="c8694f89-bba4-4576-b0a8-456619ca5a8c" providerId="ADAL" clId="{4A0B6211-1978-2848-A5AD-0F265986B2F7}" dt="2023-03-07T15:42:13.638" v="1457" actId="20577"/>
          <ac:spMkLst>
            <pc:docMk/>
            <pc:sldMk cId="0" sldId="280"/>
            <ac:spMk id="339" creationId="{00000000-0000-0000-0000-000000000000}"/>
          </ac:spMkLst>
        </pc:spChg>
      </pc:sldChg>
      <pc:sldChg chg="addSp delSp modSp new del mod">
        <pc:chgData name="Riccardo Berta" userId="c8694f89-bba4-4576-b0a8-456619ca5a8c" providerId="ADAL" clId="{4A0B6211-1978-2848-A5AD-0F265986B2F7}" dt="2023-03-09T08:03:49.594" v="1476" actId="2696"/>
        <pc:sldMkLst>
          <pc:docMk/>
          <pc:sldMk cId="205028423" sldId="281"/>
        </pc:sldMkLst>
        <pc:spChg chg="mod">
          <ac:chgData name="Riccardo Berta" userId="c8694f89-bba4-4576-b0a8-456619ca5a8c" providerId="ADAL" clId="{4A0B6211-1978-2848-A5AD-0F265986B2F7}" dt="2023-03-07T15:43:29.061" v="1471" actId="13926"/>
          <ac:spMkLst>
            <pc:docMk/>
            <pc:sldMk cId="205028423" sldId="281"/>
            <ac:spMk id="2" creationId="{1418C68E-9C0C-1DF1-141A-E8E54F7AE064}"/>
          </ac:spMkLst>
        </pc:spChg>
        <pc:spChg chg="add del">
          <ac:chgData name="Riccardo Berta" userId="c8694f89-bba4-4576-b0a8-456619ca5a8c" providerId="ADAL" clId="{4A0B6211-1978-2848-A5AD-0F265986B2F7}" dt="2023-03-07T15:44:17.608" v="1473" actId="22"/>
          <ac:spMkLst>
            <pc:docMk/>
            <pc:sldMk cId="205028423" sldId="281"/>
            <ac:spMk id="5" creationId="{3F0669A4-2463-8557-BC91-8C0F637D70D1}"/>
          </ac:spMkLst>
        </pc:spChg>
      </pc:sldChg>
      <pc:sldChg chg="addSp delSp modSp add mod">
        <pc:chgData name="Riccardo Berta" userId="c8694f89-bba4-4576-b0a8-456619ca5a8c" providerId="ADAL" clId="{4A0B6211-1978-2848-A5AD-0F265986B2F7}" dt="2023-03-07T11:13:36.009" v="1002" actId="113"/>
        <pc:sldMkLst>
          <pc:docMk/>
          <pc:sldMk cId="927288966" sldId="282"/>
        </pc:sldMkLst>
        <pc:spChg chg="mod">
          <ac:chgData name="Riccardo Berta" userId="c8694f89-bba4-4576-b0a8-456619ca5a8c" providerId="ADAL" clId="{4A0B6211-1978-2848-A5AD-0F265986B2F7}" dt="2023-03-07T11:13:36.009" v="1002" actId="113"/>
          <ac:spMkLst>
            <pc:docMk/>
            <pc:sldMk cId="927288966" sldId="282"/>
            <ac:spMk id="143" creationId="{00000000-0000-0000-0000-000000000000}"/>
          </ac:spMkLst>
        </pc:spChg>
        <pc:spChg chg="del">
          <ac:chgData name="Riccardo Berta" userId="c8694f89-bba4-4576-b0a8-456619ca5a8c" providerId="ADAL" clId="{4A0B6211-1978-2848-A5AD-0F265986B2F7}" dt="2023-03-07T09:13:40.527" v="707" actId="478"/>
          <ac:spMkLst>
            <pc:docMk/>
            <pc:sldMk cId="927288966" sldId="282"/>
            <ac:spMk id="145" creationId="{00000000-0000-0000-0000-000000000000}"/>
          </ac:spMkLst>
        </pc:spChg>
        <pc:picChg chg="mod">
          <ac:chgData name="Riccardo Berta" userId="c8694f89-bba4-4576-b0a8-456619ca5a8c" providerId="ADAL" clId="{4A0B6211-1978-2848-A5AD-0F265986B2F7}" dt="2023-03-07T09:14:25.232" v="729" actId="14100"/>
          <ac:picMkLst>
            <pc:docMk/>
            <pc:sldMk cId="927288966" sldId="282"/>
            <ac:picMk id="140" creationId="{00000000-0000-0000-0000-000000000000}"/>
          </ac:picMkLst>
        </pc:picChg>
        <pc:picChg chg="del">
          <ac:chgData name="Riccardo Berta" userId="c8694f89-bba4-4576-b0a8-456619ca5a8c" providerId="ADAL" clId="{4A0B6211-1978-2848-A5AD-0F265986B2F7}" dt="2023-03-07T09:14:15.242" v="726" actId="478"/>
          <ac:picMkLst>
            <pc:docMk/>
            <pc:sldMk cId="927288966" sldId="282"/>
            <ac:picMk id="141" creationId="{00000000-0000-0000-0000-000000000000}"/>
          </ac:picMkLst>
        </pc:picChg>
        <pc:picChg chg="del">
          <ac:chgData name="Riccardo Berta" userId="c8694f89-bba4-4576-b0a8-456619ca5a8c" providerId="ADAL" clId="{4A0B6211-1978-2848-A5AD-0F265986B2F7}" dt="2023-03-07T09:14:00.155" v="716" actId="478"/>
          <ac:picMkLst>
            <pc:docMk/>
            <pc:sldMk cId="927288966" sldId="282"/>
            <ac:picMk id="144" creationId="{00000000-0000-0000-0000-000000000000}"/>
          </ac:picMkLst>
        </pc:picChg>
        <pc:picChg chg="mod">
          <ac:chgData name="Riccardo Berta" userId="c8694f89-bba4-4576-b0a8-456619ca5a8c" providerId="ADAL" clId="{4A0B6211-1978-2848-A5AD-0F265986B2F7}" dt="2023-03-07T09:31:43.825" v="856" actId="1076"/>
          <ac:picMkLst>
            <pc:docMk/>
            <pc:sldMk cId="927288966" sldId="282"/>
            <ac:picMk id="146" creationId="{00000000-0000-0000-0000-000000000000}"/>
          </ac:picMkLst>
        </pc:picChg>
        <pc:picChg chg="del">
          <ac:chgData name="Riccardo Berta" userId="c8694f89-bba4-4576-b0a8-456619ca5a8c" providerId="ADAL" clId="{4A0B6211-1978-2848-A5AD-0F265986B2F7}" dt="2023-03-07T09:14:16.660" v="727" actId="478"/>
          <ac:picMkLst>
            <pc:docMk/>
            <pc:sldMk cId="927288966" sldId="282"/>
            <ac:picMk id="147" creationId="{00000000-0000-0000-0000-000000000000}"/>
          </ac:picMkLst>
        </pc:picChg>
        <pc:picChg chg="del">
          <ac:chgData name="Riccardo Berta" userId="c8694f89-bba4-4576-b0a8-456619ca5a8c" providerId="ADAL" clId="{4A0B6211-1978-2848-A5AD-0F265986B2F7}" dt="2023-03-07T09:14:00.795" v="717" actId="478"/>
          <ac:picMkLst>
            <pc:docMk/>
            <pc:sldMk cId="927288966" sldId="282"/>
            <ac:picMk id="148" creationId="{00000000-0000-0000-0000-000000000000}"/>
          </ac:picMkLst>
        </pc:picChg>
        <pc:picChg chg="mod">
          <ac:chgData name="Riccardo Berta" userId="c8694f89-bba4-4576-b0a8-456619ca5a8c" providerId="ADAL" clId="{4A0B6211-1978-2848-A5AD-0F265986B2F7}" dt="2023-03-07T09:31:54.325" v="860" actId="1076"/>
          <ac:picMkLst>
            <pc:docMk/>
            <pc:sldMk cId="927288966" sldId="282"/>
            <ac:picMk id="149" creationId="{00000000-0000-0000-0000-000000000000}"/>
          </ac:picMkLst>
        </pc:picChg>
        <pc:picChg chg="add mod">
          <ac:chgData name="Riccardo Berta" userId="c8694f89-bba4-4576-b0a8-456619ca5a8c" providerId="ADAL" clId="{4A0B6211-1978-2848-A5AD-0F265986B2F7}" dt="2023-03-07T09:31:57.158" v="861" actId="1076"/>
          <ac:picMkLst>
            <pc:docMk/>
            <pc:sldMk cId="927288966" sldId="282"/>
            <ac:picMk id="4098" creationId="{2112AA50-261B-AE2C-4B0E-AAE0B4615FF1}"/>
          </ac:picMkLst>
        </pc:picChg>
      </pc:sldChg>
      <pc:sldChg chg="modSp add del mod">
        <pc:chgData name="Riccardo Berta" userId="c8694f89-bba4-4576-b0a8-456619ca5a8c" providerId="ADAL" clId="{4A0B6211-1978-2848-A5AD-0F265986B2F7}" dt="2023-03-09T08:03:50.662" v="1477" actId="2696"/>
        <pc:sldMkLst>
          <pc:docMk/>
          <pc:sldMk cId="1853527236" sldId="283"/>
        </pc:sldMkLst>
        <pc:spChg chg="mod">
          <ac:chgData name="Riccardo Berta" userId="c8694f89-bba4-4576-b0a8-456619ca5a8c" providerId="ADAL" clId="{4A0B6211-1978-2848-A5AD-0F265986B2F7}" dt="2023-03-07T15:44:24.727" v="1475" actId="20577"/>
          <ac:spMkLst>
            <pc:docMk/>
            <pc:sldMk cId="1853527236" sldId="283"/>
            <ac:spMk id="2" creationId="{1418C68E-9C0C-1DF1-141A-E8E54F7AE06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5532e30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5532e3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10089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43556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925674"/>
            <a:ext cx="3054600" cy="204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4155440"/>
            <a:ext cx="3054600" cy="9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hasCustomPrompt="1"/>
          </p:nvPr>
        </p:nvSpPr>
        <p:spPr>
          <a:xfrm>
            <a:off x="311700" y="1293827"/>
            <a:ext cx="8520600" cy="5032832"/>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400"/>
              </a:spcBef>
              <a:spcAft>
                <a:spcPts val="0"/>
              </a:spcAft>
              <a:buSzPts val="1400"/>
              <a:buChar char="○"/>
              <a:defRPr/>
            </a:lvl2pPr>
            <a:lvl3pPr marL="1371600" lvl="2" indent="-317500">
              <a:spcBef>
                <a:spcPts val="400"/>
              </a:spcBef>
              <a:spcAft>
                <a:spcPts val="0"/>
              </a:spcAft>
              <a:buSzPts val="1400"/>
              <a:buChar char="■"/>
              <a:defRPr sz="1400" b="0" i="0" u="none" strike="noStrike" cap="none" dirty="0">
                <a:solidFill>
                  <a:schemeClr val="dk1"/>
                </a:solidFill>
                <a:latin typeface="Open Sans"/>
                <a:ea typeface="Open Sans"/>
                <a:cs typeface="Open Sans"/>
                <a:sym typeface="Open Sans"/>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r>
              <a:rPr lang="it-IT" dirty="0" err="1"/>
              <a:t>Dss</a:t>
            </a:r>
            <a:endParaRPr lang="it-IT" dirty="0"/>
          </a:p>
          <a:p>
            <a:pPr lvl="1"/>
            <a:r>
              <a:rPr lang="it-IT" dirty="0" err="1"/>
              <a:t>Dsas</a:t>
            </a:r>
            <a:endParaRPr lang="it-IT" dirty="0"/>
          </a:p>
          <a:p>
            <a:pPr lvl="2"/>
            <a:r>
              <a:rPr lang="it-IT" dirty="0" err="1"/>
              <a:t>Dsdsa</a:t>
            </a:r>
            <a:r>
              <a:rPr lang="it-IT" dirty="0"/>
              <a:t>.  </a:t>
            </a:r>
            <a:endParaRPr dirty="0"/>
          </a:p>
        </p:txBody>
      </p:sp>
      <p:sp>
        <p:nvSpPr>
          <p:cNvPr id="24" name="Google Shape;24;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865867"/>
            <a:ext cx="2808000" cy="371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600200"/>
            <a:ext cx="5878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33"/>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1239033"/>
            <a:ext cx="4045200" cy="2381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3692001"/>
            <a:ext cx="4045200" cy="20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5625233"/>
            <a:ext cx="5998800" cy="798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1276167"/>
            <a:ext cx="8520600" cy="283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4216000"/>
            <a:ext cx="8520600" cy="1428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21233"/>
            <a:ext cx="8520600" cy="622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r>
              <a:rPr lang="it-IT" dirty="0" err="1"/>
              <a:t>Pipppo</a:t>
            </a:r>
            <a:endParaRPr lang="it-IT" dirty="0"/>
          </a:p>
          <a:p>
            <a:pPr lvl="1"/>
            <a:r>
              <a:rPr lang="it-IT" dirty="0" err="1"/>
              <a:t>Podspo</a:t>
            </a:r>
            <a:endParaRPr lang="it-IT" dirty="0"/>
          </a:p>
          <a:p>
            <a:pPr lvl="2"/>
            <a:r>
              <a:rPr lang="it-IT" dirty="0" err="1"/>
              <a:t>Dsadsa</a:t>
            </a:r>
            <a:endParaRPr lang="it-IT" dirty="0"/>
          </a:p>
          <a:p>
            <a:pPr lvl="3"/>
            <a:r>
              <a:rPr lang="it-IT" dirty="0" err="1"/>
              <a:t>Sdas</a:t>
            </a:r>
            <a:endParaRPr lang="it-IT" dirty="0"/>
          </a:p>
          <a:p>
            <a:pPr lvl="4"/>
            <a:r>
              <a:rPr lang="it-IT" dirty="0" err="1"/>
              <a:t>Dsada</a:t>
            </a:r>
            <a:endParaRPr lang="it-IT" dirty="0"/>
          </a:p>
          <a:p>
            <a:pPr lvl="4"/>
            <a:r>
              <a:rPr lang="it-IT" dirty="0" err="1"/>
              <a:t>dsadas</a:t>
            </a:r>
            <a:endParaRPr dirty="0"/>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925674"/>
            <a:ext cx="3054600" cy="204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Sensors</a:t>
            </a:r>
            <a:endParaRPr/>
          </a:p>
        </p:txBody>
      </p:sp>
      <p:pic>
        <p:nvPicPr>
          <p:cNvPr id="2" name="Immagine 1" descr="Immagine che contiene diagramma, Piano, schermata&#10;&#10;Il contenuto generato dall'IA potrebbe non essere corretto.">
            <a:extLst>
              <a:ext uri="{FF2B5EF4-FFF2-40B4-BE49-F238E27FC236}">
                <a16:creationId xmlns:a16="http://schemas.microsoft.com/office/drawing/2014/main" id="{DA221BEF-B6BB-2FA7-57AE-3BEDCDCE139D}"/>
              </a:ext>
            </a:extLst>
          </p:cNvPr>
          <p:cNvPicPr>
            <a:picLocks noChangeAspect="1"/>
          </p:cNvPicPr>
          <p:nvPr/>
        </p:nvPicPr>
        <p:blipFill>
          <a:blip r:embed="rId3"/>
          <a:stretch>
            <a:fillRect/>
          </a:stretch>
        </p:blipFill>
        <p:spPr>
          <a:xfrm>
            <a:off x="5370132" y="159728"/>
            <a:ext cx="3533655" cy="1624730"/>
          </a:xfrm>
          <a:prstGeom prst="rect">
            <a:avLst/>
          </a:prstGeom>
        </p:spPr>
      </p:pic>
      <p:sp>
        <p:nvSpPr>
          <p:cNvPr id="3" name="Google Shape;78;p13">
            <a:extLst>
              <a:ext uri="{FF2B5EF4-FFF2-40B4-BE49-F238E27FC236}">
                <a16:creationId xmlns:a16="http://schemas.microsoft.com/office/drawing/2014/main" id="{E9ADA553-C0DB-07CA-7C0E-0FD345CC11CD}"/>
              </a:ext>
            </a:extLst>
          </p:cNvPr>
          <p:cNvSpPr/>
          <p:nvPr/>
        </p:nvSpPr>
        <p:spPr>
          <a:xfrm>
            <a:off x="8046718" y="228599"/>
            <a:ext cx="957943" cy="1486989"/>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131D-93E3-9E5D-FE3B-60BDC9EBE509}"/>
              </a:ext>
            </a:extLst>
          </p:cNvPr>
          <p:cNvSpPr>
            <a:spLocks noGrp="1"/>
          </p:cNvSpPr>
          <p:nvPr>
            <p:ph type="title"/>
          </p:nvPr>
        </p:nvSpPr>
        <p:spPr/>
        <p:txBody>
          <a:bodyPr/>
          <a:lstStyle/>
          <a:p>
            <a:r>
              <a:rPr lang="en-GB" dirty="0"/>
              <a:t>Hysteresis</a:t>
            </a:r>
          </a:p>
        </p:txBody>
      </p:sp>
      <p:sp>
        <p:nvSpPr>
          <p:cNvPr id="3" name="Text Placeholder 2">
            <a:extLst>
              <a:ext uri="{FF2B5EF4-FFF2-40B4-BE49-F238E27FC236}">
                <a16:creationId xmlns:a16="http://schemas.microsoft.com/office/drawing/2014/main" id="{18E7DDC5-36CC-BF75-DF0C-F63D0D26BC2D}"/>
              </a:ext>
            </a:extLst>
          </p:cNvPr>
          <p:cNvSpPr>
            <a:spLocks noGrp="1"/>
          </p:cNvSpPr>
          <p:nvPr>
            <p:ph type="body" idx="1"/>
          </p:nvPr>
        </p:nvSpPr>
        <p:spPr>
          <a:xfrm>
            <a:off x="311700" y="1146345"/>
            <a:ext cx="8520600" cy="5290422"/>
          </a:xfrm>
        </p:spPr>
        <p:txBody>
          <a:bodyPr/>
          <a:lstStyle/>
          <a:p>
            <a:r>
              <a:rPr lang="en-GB" dirty="0"/>
              <a:t>The </a:t>
            </a:r>
            <a:r>
              <a:rPr lang="en-GB" b="1" dirty="0"/>
              <a:t>hysteresis error</a:t>
            </a:r>
            <a:r>
              <a:rPr lang="en-GB" dirty="0"/>
              <a:t> is a deviation of the output at a specified point of the input signal when it is approached from the </a:t>
            </a:r>
            <a:r>
              <a:rPr lang="en-GB" b="1" dirty="0"/>
              <a:t>opposite directions</a:t>
            </a:r>
            <a:r>
              <a:rPr lang="en-GB" dirty="0"/>
              <a:t> </a:t>
            </a:r>
          </a:p>
          <a:p>
            <a:pPr lvl="1"/>
            <a:r>
              <a:rPr lang="en-GB" dirty="0"/>
              <a:t>E.g. a distance sensor produces different outputs when an object moves towards the sensor than when it moves away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Often caused by </a:t>
            </a:r>
            <a:r>
              <a:rPr lang="en-GB" b="1" dirty="0"/>
              <a:t>mechanical or thermal effects</a:t>
            </a:r>
            <a:r>
              <a:rPr lang="en-GB" dirty="0"/>
              <a:t> that introduce </a:t>
            </a:r>
            <a:r>
              <a:rPr lang="en-GB" b="1" dirty="0"/>
              <a:t>a memory effect</a:t>
            </a:r>
            <a:r>
              <a:rPr lang="en-GB" dirty="0"/>
              <a:t> </a:t>
            </a:r>
          </a:p>
        </p:txBody>
      </p:sp>
      <p:pic>
        <p:nvPicPr>
          <p:cNvPr id="5" name="Picture 4" descr="A diagram of a curve&#10;&#10;AI-generated content may be incorrect.">
            <a:extLst>
              <a:ext uri="{FF2B5EF4-FFF2-40B4-BE49-F238E27FC236}">
                <a16:creationId xmlns:a16="http://schemas.microsoft.com/office/drawing/2014/main" id="{76969290-2D96-6288-9C4C-D0D12596A5B2}"/>
              </a:ext>
            </a:extLst>
          </p:cNvPr>
          <p:cNvPicPr>
            <a:picLocks noChangeAspect="1"/>
          </p:cNvPicPr>
          <p:nvPr/>
        </p:nvPicPr>
        <p:blipFill>
          <a:blip r:embed="rId2"/>
          <a:stretch>
            <a:fillRect/>
          </a:stretch>
        </p:blipFill>
        <p:spPr>
          <a:xfrm>
            <a:off x="449826" y="2638486"/>
            <a:ext cx="7772400" cy="2055793"/>
          </a:xfrm>
          <a:prstGeom prst="rect">
            <a:avLst/>
          </a:prstGeom>
        </p:spPr>
      </p:pic>
      <p:pic>
        <p:nvPicPr>
          <p:cNvPr id="7" name="Picture 6">
            <a:extLst>
              <a:ext uri="{FF2B5EF4-FFF2-40B4-BE49-F238E27FC236}">
                <a16:creationId xmlns:a16="http://schemas.microsoft.com/office/drawing/2014/main" id="{AAB48278-B648-628D-0DBE-023FF05C1E26}"/>
              </a:ext>
            </a:extLst>
          </p:cNvPr>
          <p:cNvPicPr>
            <a:picLocks noChangeAspect="1"/>
          </p:cNvPicPr>
          <p:nvPr/>
        </p:nvPicPr>
        <p:blipFill>
          <a:blip r:embed="rId3"/>
          <a:stretch>
            <a:fillRect/>
          </a:stretch>
        </p:blipFill>
        <p:spPr>
          <a:xfrm>
            <a:off x="1554240" y="4925685"/>
            <a:ext cx="4392766" cy="339488"/>
          </a:xfrm>
          <a:prstGeom prst="rect">
            <a:avLst/>
          </a:prstGeom>
        </p:spPr>
      </p:pic>
    </p:spTree>
    <p:extLst>
      <p:ext uri="{BB962C8B-B14F-4D97-AF65-F5344CB8AC3E}">
        <p14:creationId xmlns:p14="http://schemas.microsoft.com/office/powerpoint/2010/main" val="1847514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AF09-955B-3290-35A3-B8A886173528}"/>
              </a:ext>
            </a:extLst>
          </p:cNvPr>
          <p:cNvSpPr>
            <a:spLocks noGrp="1"/>
          </p:cNvSpPr>
          <p:nvPr>
            <p:ph type="title"/>
          </p:nvPr>
        </p:nvSpPr>
        <p:spPr/>
        <p:txBody>
          <a:bodyPr/>
          <a:lstStyle/>
          <a:p>
            <a:r>
              <a:rPr lang="en-GB" dirty="0"/>
              <a:t>Precision</a:t>
            </a:r>
          </a:p>
        </p:txBody>
      </p:sp>
      <p:sp>
        <p:nvSpPr>
          <p:cNvPr id="3" name="Text Placeholder 2">
            <a:extLst>
              <a:ext uri="{FF2B5EF4-FFF2-40B4-BE49-F238E27FC236}">
                <a16:creationId xmlns:a16="http://schemas.microsoft.com/office/drawing/2014/main" id="{F766C71B-8549-3D17-A19B-ABC9CB0600D8}"/>
              </a:ext>
            </a:extLst>
          </p:cNvPr>
          <p:cNvSpPr>
            <a:spLocks noGrp="1"/>
          </p:cNvSpPr>
          <p:nvPr>
            <p:ph type="body" idx="1"/>
          </p:nvPr>
        </p:nvSpPr>
        <p:spPr/>
        <p:txBody>
          <a:bodyPr/>
          <a:lstStyle/>
          <a:p>
            <a:r>
              <a:rPr lang="en-GB" dirty="0"/>
              <a:t>The ability of a sensor to produce </a:t>
            </a:r>
            <a:r>
              <a:rPr lang="en-GB" b="1" dirty="0"/>
              <a:t>consistent readings</a:t>
            </a:r>
            <a:r>
              <a:rPr lang="en-GB" dirty="0"/>
              <a:t> when the same stimulus is applied multiple time, </a:t>
            </a:r>
            <a:r>
              <a:rPr lang="en-GB" b="1" dirty="0"/>
              <a:t>under identical conditions</a:t>
            </a:r>
          </a:p>
          <a:p>
            <a:pPr lvl="1"/>
            <a:r>
              <a:rPr lang="en-GB" dirty="0"/>
              <a:t>if we measure the same physical quantity multiple times with the same sensor, the sensor should give you very similar results each time, even if we perform the measurements at different moments</a:t>
            </a:r>
          </a:p>
          <a:p>
            <a:pPr lvl="1"/>
            <a:r>
              <a:rPr lang="en-GB" b="1" dirty="0"/>
              <a:t>repeatability</a:t>
            </a:r>
            <a:r>
              <a:rPr lang="en-GB" dirty="0"/>
              <a:t> of the sensor performance</a:t>
            </a:r>
          </a:p>
          <a:p>
            <a:endParaRPr lang="en-GB" dirty="0"/>
          </a:p>
          <a:p>
            <a:r>
              <a:rPr lang="en-GB" dirty="0"/>
              <a:t>Crucial aspect of </a:t>
            </a:r>
            <a:r>
              <a:rPr lang="en-GB" b="1" dirty="0"/>
              <a:t>reliability</a:t>
            </a:r>
            <a:endParaRPr lang="en-GB" dirty="0"/>
          </a:p>
        </p:txBody>
      </p:sp>
      <p:pic>
        <p:nvPicPr>
          <p:cNvPr id="5" name="Picture 4" descr="A diagram of a graph&#10;&#10;AI-generated content may be incorrect.">
            <a:extLst>
              <a:ext uri="{FF2B5EF4-FFF2-40B4-BE49-F238E27FC236}">
                <a16:creationId xmlns:a16="http://schemas.microsoft.com/office/drawing/2014/main" id="{1BBC1EBD-502A-CC4F-EA66-AD5535E564ED}"/>
              </a:ext>
            </a:extLst>
          </p:cNvPr>
          <p:cNvPicPr>
            <a:picLocks noChangeAspect="1"/>
          </p:cNvPicPr>
          <p:nvPr/>
        </p:nvPicPr>
        <p:blipFill>
          <a:blip r:embed="rId2"/>
          <a:stretch>
            <a:fillRect/>
          </a:stretch>
        </p:blipFill>
        <p:spPr>
          <a:xfrm>
            <a:off x="685800" y="4020411"/>
            <a:ext cx="7772400" cy="2306248"/>
          </a:xfrm>
          <a:prstGeom prst="rect">
            <a:avLst/>
          </a:prstGeom>
        </p:spPr>
      </p:pic>
    </p:spTree>
    <p:extLst>
      <p:ext uri="{BB962C8B-B14F-4D97-AF65-F5344CB8AC3E}">
        <p14:creationId xmlns:p14="http://schemas.microsoft.com/office/powerpoint/2010/main" val="42407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01B91-ECDB-87F6-DA90-7DBA4A9C29FD}"/>
              </a:ext>
            </a:extLst>
          </p:cNvPr>
          <p:cNvSpPr>
            <a:spLocks noGrp="1"/>
          </p:cNvSpPr>
          <p:nvPr>
            <p:ph type="title"/>
          </p:nvPr>
        </p:nvSpPr>
        <p:spPr/>
        <p:txBody>
          <a:bodyPr/>
          <a:lstStyle/>
          <a:p>
            <a:r>
              <a:rPr lang="en-GB" dirty="0"/>
              <a:t>Precision vs Accuracy</a:t>
            </a:r>
          </a:p>
        </p:txBody>
      </p:sp>
      <p:sp>
        <p:nvSpPr>
          <p:cNvPr id="3" name="Text Placeholder 2">
            <a:extLst>
              <a:ext uri="{FF2B5EF4-FFF2-40B4-BE49-F238E27FC236}">
                <a16:creationId xmlns:a16="http://schemas.microsoft.com/office/drawing/2014/main" id="{C499C092-7960-383D-705F-699C924A6501}"/>
              </a:ext>
            </a:extLst>
          </p:cNvPr>
          <p:cNvSpPr>
            <a:spLocks noGrp="1"/>
          </p:cNvSpPr>
          <p:nvPr>
            <p:ph type="body" idx="1"/>
          </p:nvPr>
        </p:nvSpPr>
        <p:spPr>
          <a:xfrm>
            <a:off x="311700" y="1175839"/>
            <a:ext cx="8520600" cy="5449189"/>
          </a:xfrm>
        </p:spPr>
        <p:txBody>
          <a:bodyPr/>
          <a:lstStyle/>
          <a:p>
            <a:r>
              <a:rPr lang="en-GB" dirty="0"/>
              <a:t>Accuracy and precision are </a:t>
            </a:r>
            <a:r>
              <a:rPr lang="en-GB" b="1" dirty="0"/>
              <a:t>closely related</a:t>
            </a:r>
            <a:r>
              <a:rPr lang="en-GB" dirty="0"/>
              <a:t> but </a:t>
            </a:r>
            <a:r>
              <a:rPr lang="en-GB" b="1" dirty="0"/>
              <a:t>distinct</a:t>
            </a:r>
            <a:r>
              <a:rPr lang="en-GB" dirty="0"/>
              <a:t> concepts</a:t>
            </a:r>
          </a:p>
          <a:p>
            <a:pPr lvl="1"/>
            <a:r>
              <a:rPr lang="en-GB" dirty="0"/>
              <a:t>Accuracy refers to how close the sensor output is to the true value </a:t>
            </a:r>
          </a:p>
          <a:p>
            <a:pPr lvl="1"/>
            <a:r>
              <a:rPr lang="en-GB" dirty="0"/>
              <a:t>Precision focuses on the consistency of the sensor output when measuring the same quantity multiple times.</a:t>
            </a:r>
          </a:p>
          <a:p>
            <a:r>
              <a:rPr lang="en-GB" dirty="0"/>
              <a:t>Accurate but not precise: it consistently produces the same error in its measurements</a:t>
            </a:r>
          </a:p>
          <a:p>
            <a:r>
              <a:rPr lang="en-GB" dirty="0"/>
              <a:t>Precise but not accurate: it consistently produces the same output value that is different from the true value</a:t>
            </a:r>
          </a:p>
        </p:txBody>
      </p:sp>
      <p:pic>
        <p:nvPicPr>
          <p:cNvPr id="5" name="Picture 4" descr="A close-up of a target&#10;&#10;AI-generated content may be incorrect.">
            <a:extLst>
              <a:ext uri="{FF2B5EF4-FFF2-40B4-BE49-F238E27FC236}">
                <a16:creationId xmlns:a16="http://schemas.microsoft.com/office/drawing/2014/main" id="{109ECDBC-97BE-CEB1-1983-5163A350A8D6}"/>
              </a:ext>
            </a:extLst>
          </p:cNvPr>
          <p:cNvPicPr>
            <a:picLocks noChangeAspect="1"/>
          </p:cNvPicPr>
          <p:nvPr/>
        </p:nvPicPr>
        <p:blipFill>
          <a:blip r:embed="rId2"/>
          <a:stretch>
            <a:fillRect/>
          </a:stretch>
        </p:blipFill>
        <p:spPr>
          <a:xfrm>
            <a:off x="311700" y="4018628"/>
            <a:ext cx="8597348" cy="2606401"/>
          </a:xfrm>
          <a:prstGeom prst="rect">
            <a:avLst/>
          </a:prstGeom>
        </p:spPr>
      </p:pic>
    </p:spTree>
    <p:extLst>
      <p:ext uri="{BB962C8B-B14F-4D97-AF65-F5344CB8AC3E}">
        <p14:creationId xmlns:p14="http://schemas.microsoft.com/office/powerpoint/2010/main" val="2521587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504DE-002A-6C05-5CDC-0B8B48E68C2D}"/>
              </a:ext>
            </a:extLst>
          </p:cNvPr>
          <p:cNvSpPr>
            <a:spLocks noGrp="1"/>
          </p:cNvSpPr>
          <p:nvPr>
            <p:ph type="title"/>
          </p:nvPr>
        </p:nvSpPr>
        <p:spPr/>
        <p:txBody>
          <a:bodyPr/>
          <a:lstStyle/>
          <a:p>
            <a:r>
              <a:rPr lang="en-GB" dirty="0"/>
              <a:t>Resolution</a:t>
            </a:r>
          </a:p>
        </p:txBody>
      </p:sp>
      <p:sp>
        <p:nvSpPr>
          <p:cNvPr id="3" name="Text Placeholder 2">
            <a:extLst>
              <a:ext uri="{FF2B5EF4-FFF2-40B4-BE49-F238E27FC236}">
                <a16:creationId xmlns:a16="http://schemas.microsoft.com/office/drawing/2014/main" id="{AD03200D-DA53-1DAC-6B2E-87F5CEDB2BDF}"/>
              </a:ext>
            </a:extLst>
          </p:cNvPr>
          <p:cNvSpPr>
            <a:spLocks noGrp="1"/>
          </p:cNvSpPr>
          <p:nvPr>
            <p:ph type="body" idx="1"/>
          </p:nvPr>
        </p:nvSpPr>
        <p:spPr/>
        <p:txBody>
          <a:bodyPr/>
          <a:lstStyle/>
          <a:p>
            <a:r>
              <a:rPr lang="en-GB" dirty="0"/>
              <a:t>The </a:t>
            </a:r>
            <a:r>
              <a:rPr lang="en-GB" b="1" dirty="0"/>
              <a:t>smallest detectable change</a:t>
            </a:r>
            <a:r>
              <a:rPr lang="en-GB" dirty="0"/>
              <a:t> in the measured quantity that the sensor can distinguish</a:t>
            </a:r>
          </a:p>
          <a:p>
            <a:pPr lvl="1"/>
            <a:r>
              <a:rPr lang="en-GB" dirty="0"/>
              <a:t>sensor ability to detect fine details</a:t>
            </a:r>
          </a:p>
          <a:p>
            <a:pPr lvl="1"/>
            <a:endParaRPr lang="en-GB" dirty="0"/>
          </a:p>
          <a:p>
            <a:r>
              <a:rPr lang="en-GB" dirty="0"/>
              <a:t>For analog sensors, the resolution is influenced by the noise and the precision of the measurement system</a:t>
            </a:r>
          </a:p>
          <a:p>
            <a:r>
              <a:rPr lang="en-GB" dirty="0"/>
              <a:t>In digital sensors, the resolution is typically determined by the </a:t>
            </a:r>
            <a:r>
              <a:rPr lang="en-GB" b="1" dirty="0"/>
              <a:t>number of bits</a:t>
            </a:r>
            <a:r>
              <a:rPr lang="en-GB" dirty="0"/>
              <a:t> in the analog-to-digital converter (ADC)</a:t>
            </a:r>
          </a:p>
        </p:txBody>
      </p:sp>
    </p:spTree>
    <p:extLst>
      <p:ext uri="{BB962C8B-B14F-4D97-AF65-F5344CB8AC3E}">
        <p14:creationId xmlns:p14="http://schemas.microsoft.com/office/powerpoint/2010/main" val="588365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BE7E-E5AD-4C96-D057-7D36C04653DD}"/>
              </a:ext>
            </a:extLst>
          </p:cNvPr>
          <p:cNvSpPr>
            <a:spLocks noGrp="1"/>
          </p:cNvSpPr>
          <p:nvPr>
            <p:ph type="title"/>
          </p:nvPr>
        </p:nvSpPr>
        <p:spPr/>
        <p:txBody>
          <a:bodyPr/>
          <a:lstStyle/>
          <a:p>
            <a:r>
              <a:rPr lang="en-GB" dirty="0"/>
              <a:t>Dynamic characteristics</a:t>
            </a:r>
          </a:p>
        </p:txBody>
      </p:sp>
      <p:sp>
        <p:nvSpPr>
          <p:cNvPr id="3" name="Text Placeholder 2">
            <a:extLst>
              <a:ext uri="{FF2B5EF4-FFF2-40B4-BE49-F238E27FC236}">
                <a16:creationId xmlns:a16="http://schemas.microsoft.com/office/drawing/2014/main" id="{D82A8CBB-9599-71BB-9EF8-21AE418F669F}"/>
              </a:ext>
            </a:extLst>
          </p:cNvPr>
          <p:cNvSpPr>
            <a:spLocks noGrp="1"/>
          </p:cNvSpPr>
          <p:nvPr>
            <p:ph type="body" idx="1"/>
          </p:nvPr>
        </p:nvSpPr>
        <p:spPr/>
        <p:txBody>
          <a:bodyPr/>
          <a:lstStyle/>
          <a:p>
            <a:r>
              <a:rPr lang="en-GB" dirty="0"/>
              <a:t>How the sensor </a:t>
            </a:r>
            <a:r>
              <a:rPr lang="en-GB" b="1" dirty="0"/>
              <a:t>responds to changes</a:t>
            </a:r>
            <a:r>
              <a:rPr lang="en-GB" dirty="0"/>
              <a:t> </a:t>
            </a:r>
            <a:r>
              <a:rPr lang="en-GB" b="1" dirty="0"/>
              <a:t>over time</a:t>
            </a:r>
          </a:p>
          <a:p>
            <a:pPr lvl="1"/>
            <a:r>
              <a:rPr lang="en-GB" dirty="0"/>
              <a:t>its ability to track rapidly changing inputs</a:t>
            </a:r>
          </a:p>
        </p:txBody>
      </p:sp>
      <p:pic>
        <p:nvPicPr>
          <p:cNvPr id="5" name="Picture 4" descr="A diagram of a line graph&#10;&#10;AI-generated content may be incorrect.">
            <a:extLst>
              <a:ext uri="{FF2B5EF4-FFF2-40B4-BE49-F238E27FC236}">
                <a16:creationId xmlns:a16="http://schemas.microsoft.com/office/drawing/2014/main" id="{71684BF5-713A-4677-B6C2-E67A041E700D}"/>
              </a:ext>
            </a:extLst>
          </p:cNvPr>
          <p:cNvPicPr>
            <a:picLocks noChangeAspect="1"/>
          </p:cNvPicPr>
          <p:nvPr/>
        </p:nvPicPr>
        <p:blipFill>
          <a:blip r:embed="rId2"/>
          <a:stretch>
            <a:fillRect/>
          </a:stretch>
        </p:blipFill>
        <p:spPr>
          <a:xfrm>
            <a:off x="203777" y="2231128"/>
            <a:ext cx="8628523" cy="4095531"/>
          </a:xfrm>
          <a:prstGeom prst="rect">
            <a:avLst/>
          </a:prstGeom>
        </p:spPr>
      </p:pic>
    </p:spTree>
    <p:extLst>
      <p:ext uri="{BB962C8B-B14F-4D97-AF65-F5344CB8AC3E}">
        <p14:creationId xmlns:p14="http://schemas.microsoft.com/office/powerpoint/2010/main" val="4209195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4BF5A-772A-E6D1-E698-4F759D6B9C37}"/>
              </a:ext>
            </a:extLst>
          </p:cNvPr>
          <p:cNvSpPr>
            <a:spLocks noGrp="1"/>
          </p:cNvSpPr>
          <p:nvPr>
            <p:ph type="title"/>
          </p:nvPr>
        </p:nvSpPr>
        <p:spPr/>
        <p:txBody>
          <a:bodyPr/>
          <a:lstStyle/>
          <a:p>
            <a:r>
              <a:rPr lang="en-GB" dirty="0"/>
              <a:t>Frequency </a:t>
            </a:r>
            <a:r>
              <a:rPr lang="en-GB" dirty="0" err="1"/>
              <a:t>responce</a:t>
            </a:r>
            <a:endParaRPr lang="en-GB" dirty="0"/>
          </a:p>
        </p:txBody>
      </p:sp>
      <p:sp>
        <p:nvSpPr>
          <p:cNvPr id="3" name="Text Placeholder 2">
            <a:extLst>
              <a:ext uri="{FF2B5EF4-FFF2-40B4-BE49-F238E27FC236}">
                <a16:creationId xmlns:a16="http://schemas.microsoft.com/office/drawing/2014/main" id="{233E1D46-C25B-49B1-D3F9-484B340BB60E}"/>
              </a:ext>
            </a:extLst>
          </p:cNvPr>
          <p:cNvSpPr>
            <a:spLocks noGrp="1"/>
          </p:cNvSpPr>
          <p:nvPr>
            <p:ph type="body" idx="1"/>
          </p:nvPr>
        </p:nvSpPr>
        <p:spPr/>
        <p:txBody>
          <a:bodyPr/>
          <a:lstStyle/>
          <a:p>
            <a:r>
              <a:rPr lang="en-GB" dirty="0"/>
              <a:t>Shows the magnitude and phase of the output as a </a:t>
            </a:r>
            <a:r>
              <a:rPr lang="en-GB" b="1" dirty="0"/>
              <a:t>function of the frequency</a:t>
            </a:r>
            <a:r>
              <a:rPr lang="en-GB" dirty="0"/>
              <a:t> of the input signal</a:t>
            </a:r>
          </a:p>
          <a:p>
            <a:r>
              <a:rPr lang="en-GB" dirty="0"/>
              <a:t>The </a:t>
            </a:r>
            <a:r>
              <a:rPr lang="en-GB" b="1" dirty="0"/>
              <a:t>bandwidth</a:t>
            </a:r>
            <a:r>
              <a:rPr lang="en-GB" dirty="0"/>
              <a:t> is the range of frequencies over which the sensor can accurately measure the input signal</a:t>
            </a:r>
          </a:p>
        </p:txBody>
      </p:sp>
      <p:pic>
        <p:nvPicPr>
          <p:cNvPr id="5" name="Picture 4" descr="A red line and dotted line&#10;&#10;AI-generated content may be incorrect.">
            <a:extLst>
              <a:ext uri="{FF2B5EF4-FFF2-40B4-BE49-F238E27FC236}">
                <a16:creationId xmlns:a16="http://schemas.microsoft.com/office/drawing/2014/main" id="{703CAE03-243D-3015-633F-CAF9B350FDEE}"/>
              </a:ext>
            </a:extLst>
          </p:cNvPr>
          <p:cNvPicPr>
            <a:picLocks noChangeAspect="1"/>
          </p:cNvPicPr>
          <p:nvPr/>
        </p:nvPicPr>
        <p:blipFill>
          <a:blip r:embed="rId2"/>
          <a:stretch>
            <a:fillRect/>
          </a:stretch>
        </p:blipFill>
        <p:spPr>
          <a:xfrm>
            <a:off x="685800" y="2918322"/>
            <a:ext cx="7772400" cy="2347415"/>
          </a:xfrm>
          <a:prstGeom prst="rect">
            <a:avLst/>
          </a:prstGeom>
        </p:spPr>
      </p:pic>
    </p:spTree>
    <p:extLst>
      <p:ext uri="{BB962C8B-B14F-4D97-AF65-F5344CB8AC3E}">
        <p14:creationId xmlns:p14="http://schemas.microsoft.com/office/powerpoint/2010/main" val="1313937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C89A0-A726-9FB5-057F-3AB9CC4E2D1E}"/>
              </a:ext>
            </a:extLst>
          </p:cNvPr>
          <p:cNvSpPr>
            <a:spLocks noGrp="1"/>
          </p:cNvSpPr>
          <p:nvPr>
            <p:ph type="title"/>
          </p:nvPr>
        </p:nvSpPr>
        <p:spPr/>
        <p:txBody>
          <a:bodyPr/>
          <a:lstStyle/>
          <a:p>
            <a:r>
              <a:rPr lang="en-GB" dirty="0"/>
              <a:t>Reliability</a:t>
            </a:r>
          </a:p>
        </p:txBody>
      </p:sp>
      <p:sp>
        <p:nvSpPr>
          <p:cNvPr id="3" name="Text Placeholder 2">
            <a:extLst>
              <a:ext uri="{FF2B5EF4-FFF2-40B4-BE49-F238E27FC236}">
                <a16:creationId xmlns:a16="http://schemas.microsoft.com/office/drawing/2014/main" id="{B7B86B3F-F4BF-5B3C-D239-F5A65A393336}"/>
              </a:ext>
            </a:extLst>
          </p:cNvPr>
          <p:cNvSpPr>
            <a:spLocks noGrp="1"/>
          </p:cNvSpPr>
          <p:nvPr>
            <p:ph type="body" idx="1"/>
          </p:nvPr>
        </p:nvSpPr>
        <p:spPr>
          <a:xfrm>
            <a:off x="311700" y="1136048"/>
            <a:ext cx="8520600" cy="5426983"/>
          </a:xfrm>
        </p:spPr>
        <p:txBody>
          <a:bodyPr/>
          <a:lstStyle/>
          <a:p>
            <a:r>
              <a:rPr lang="en-GB" dirty="0"/>
              <a:t>The ability to </a:t>
            </a:r>
            <a:r>
              <a:rPr lang="en-GB" b="1" dirty="0"/>
              <a:t>consistently perform accurate measurements</a:t>
            </a:r>
            <a:r>
              <a:rPr lang="en-GB" dirty="0"/>
              <a:t> under specified </a:t>
            </a:r>
            <a:r>
              <a:rPr lang="en-GB" b="1" dirty="0"/>
              <a:t>conditions</a:t>
            </a:r>
            <a:r>
              <a:rPr lang="en-GB" dirty="0"/>
              <a:t> over a defined </a:t>
            </a:r>
            <a:r>
              <a:rPr lang="en-GB" b="1" dirty="0"/>
              <a:t>period</a:t>
            </a:r>
          </a:p>
          <a:p>
            <a:r>
              <a:rPr lang="en-GB" dirty="0"/>
              <a:t>Typically expressed as the </a:t>
            </a:r>
            <a:r>
              <a:rPr lang="en-GB" b="1" dirty="0"/>
              <a:t>probability that the sensor will operate without failure</a:t>
            </a:r>
            <a:r>
              <a:rPr lang="en-GB" dirty="0"/>
              <a:t> or degradation in performance for a given duration or number of usage cycles. </a:t>
            </a:r>
          </a:p>
          <a:p>
            <a:pPr lvl="1"/>
            <a:r>
              <a:rPr lang="en-GB" dirty="0"/>
              <a:t>Mean Time Between Failures (MTBF)</a:t>
            </a:r>
          </a:p>
          <a:p>
            <a:pPr lvl="1"/>
            <a:endParaRPr lang="en-GB" dirty="0"/>
          </a:p>
          <a:p>
            <a:pPr lvl="1"/>
            <a:endParaRPr lang="en-GB" dirty="0"/>
          </a:p>
          <a:p>
            <a:pPr lvl="1"/>
            <a:endParaRPr lang="en-GB" dirty="0"/>
          </a:p>
          <a:p>
            <a:r>
              <a:rPr lang="en-GB" dirty="0"/>
              <a:t>Reliability can be influenced by various factors</a:t>
            </a:r>
          </a:p>
          <a:p>
            <a:pPr lvl="1"/>
            <a:r>
              <a:rPr lang="en-GB" dirty="0"/>
              <a:t>quality of the sensor components</a:t>
            </a:r>
          </a:p>
          <a:p>
            <a:pPr lvl="1"/>
            <a:r>
              <a:rPr lang="en-GB" dirty="0"/>
              <a:t>manufacturing process</a:t>
            </a:r>
          </a:p>
          <a:p>
            <a:pPr lvl="1"/>
            <a:r>
              <a:rPr lang="en-GB" dirty="0"/>
              <a:t>operating conditions</a:t>
            </a:r>
          </a:p>
          <a:p>
            <a:pPr lvl="1"/>
            <a:r>
              <a:rPr lang="en-GB" dirty="0"/>
              <a:t>maintenance practices</a:t>
            </a:r>
          </a:p>
          <a:p>
            <a:r>
              <a:rPr lang="en-GB" dirty="0"/>
              <a:t>A reliable sensor is essential in critical applications where sensor failure can have serious consequences</a:t>
            </a:r>
          </a:p>
        </p:txBody>
      </p:sp>
      <p:pic>
        <p:nvPicPr>
          <p:cNvPr id="5" name="Picture 4" descr="A close up of a sign&#10;&#10;AI-generated content may be incorrect.">
            <a:extLst>
              <a:ext uri="{FF2B5EF4-FFF2-40B4-BE49-F238E27FC236}">
                <a16:creationId xmlns:a16="http://schemas.microsoft.com/office/drawing/2014/main" id="{AA3F159C-DEA8-4233-6756-F3C7B5940C24}"/>
              </a:ext>
            </a:extLst>
          </p:cNvPr>
          <p:cNvPicPr>
            <a:picLocks noChangeAspect="1"/>
          </p:cNvPicPr>
          <p:nvPr/>
        </p:nvPicPr>
        <p:blipFill>
          <a:blip r:embed="rId2"/>
          <a:stretch>
            <a:fillRect/>
          </a:stretch>
        </p:blipFill>
        <p:spPr>
          <a:xfrm>
            <a:off x="1356851" y="3324123"/>
            <a:ext cx="3506224" cy="656684"/>
          </a:xfrm>
          <a:prstGeom prst="rect">
            <a:avLst/>
          </a:prstGeom>
        </p:spPr>
      </p:pic>
    </p:spTree>
    <p:extLst>
      <p:ext uri="{BB962C8B-B14F-4D97-AF65-F5344CB8AC3E}">
        <p14:creationId xmlns:p14="http://schemas.microsoft.com/office/powerpoint/2010/main" val="227271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48FC-9E75-AAE9-3192-CCFADBDFF260}"/>
              </a:ext>
            </a:extLst>
          </p:cNvPr>
          <p:cNvSpPr>
            <a:spLocks noGrp="1"/>
          </p:cNvSpPr>
          <p:nvPr>
            <p:ph type="title"/>
          </p:nvPr>
        </p:nvSpPr>
        <p:spPr/>
        <p:txBody>
          <a:bodyPr/>
          <a:lstStyle/>
          <a:p>
            <a:r>
              <a:rPr lang="en-GB" dirty="0"/>
              <a:t>Calibration (1)</a:t>
            </a:r>
          </a:p>
        </p:txBody>
      </p:sp>
      <p:sp>
        <p:nvSpPr>
          <p:cNvPr id="3" name="Text Placeholder 2">
            <a:extLst>
              <a:ext uri="{FF2B5EF4-FFF2-40B4-BE49-F238E27FC236}">
                <a16:creationId xmlns:a16="http://schemas.microsoft.com/office/drawing/2014/main" id="{6F283A55-433C-BC97-1B7C-96B43BD24E20}"/>
              </a:ext>
            </a:extLst>
          </p:cNvPr>
          <p:cNvSpPr>
            <a:spLocks noGrp="1"/>
          </p:cNvSpPr>
          <p:nvPr>
            <p:ph type="body" idx="1"/>
          </p:nvPr>
        </p:nvSpPr>
        <p:spPr>
          <a:xfrm>
            <a:off x="311700" y="1442769"/>
            <a:ext cx="8520600" cy="3869223"/>
          </a:xfrm>
        </p:spPr>
        <p:txBody>
          <a:bodyPr/>
          <a:lstStyle/>
          <a:p>
            <a:r>
              <a:rPr lang="en-GB" b="1" dirty="0"/>
              <a:t>Adjusting and verifying the accuracy</a:t>
            </a:r>
            <a:r>
              <a:rPr lang="en-GB" dirty="0"/>
              <a:t> of a sensor by comparing its output to a known reference	</a:t>
            </a:r>
          </a:p>
          <a:p>
            <a:pPr lvl="1"/>
            <a:r>
              <a:rPr lang="en-GB" dirty="0"/>
              <a:t>Necessary because sensors can exhibit </a:t>
            </a:r>
            <a:r>
              <a:rPr lang="en-GB" b="1" dirty="0"/>
              <a:t>drift over time</a:t>
            </a:r>
          </a:p>
          <a:p>
            <a:pPr lvl="2"/>
            <a:r>
              <a:rPr lang="en-GB" dirty="0"/>
              <a:t>due to factors like aging, temperature variations, or mechanical stress</a:t>
            </a:r>
          </a:p>
          <a:p>
            <a:pPr lvl="2"/>
            <a:endParaRPr lang="en-GB" dirty="0"/>
          </a:p>
          <a:p>
            <a:r>
              <a:rPr lang="en-GB" dirty="0"/>
              <a:t>Example:</a:t>
            </a:r>
          </a:p>
          <a:p>
            <a:pPr lvl="1"/>
            <a:r>
              <a:rPr lang="en-GB" dirty="0"/>
              <a:t>we have a linear sensor to measure a force F that produces an output voltage</a:t>
            </a:r>
          </a:p>
          <a:p>
            <a:pPr lvl="1"/>
            <a:endParaRPr lang="en-GB" dirty="0"/>
          </a:p>
          <a:p>
            <a:pPr lvl="1"/>
            <a:r>
              <a:rPr lang="en-GB" dirty="0"/>
              <a:t>datasheet reports a sensitivity of m=0.2V/N and an offset of b=0.4V</a:t>
            </a:r>
          </a:p>
          <a:p>
            <a:pPr lvl="1"/>
            <a:r>
              <a:rPr lang="en-GB" dirty="0"/>
              <a:t>however, we don't know if the sensor behaves exactly as expected! </a:t>
            </a:r>
          </a:p>
          <a:p>
            <a:pPr lvl="1"/>
            <a:r>
              <a:rPr lang="en-GB" dirty="0"/>
              <a:t>we need to calibrate it! </a:t>
            </a:r>
          </a:p>
        </p:txBody>
      </p:sp>
      <p:pic>
        <p:nvPicPr>
          <p:cNvPr id="5" name="Picture 4" descr="A black letter with a dot&#10;&#10;AI-generated content may be incorrect.">
            <a:extLst>
              <a:ext uri="{FF2B5EF4-FFF2-40B4-BE49-F238E27FC236}">
                <a16:creationId xmlns:a16="http://schemas.microsoft.com/office/drawing/2014/main" id="{7FBEC6E3-F7EF-C7A8-0E83-C4562CAE061F}"/>
              </a:ext>
            </a:extLst>
          </p:cNvPr>
          <p:cNvPicPr>
            <a:picLocks noChangeAspect="1"/>
          </p:cNvPicPr>
          <p:nvPr/>
        </p:nvPicPr>
        <p:blipFill>
          <a:blip r:embed="rId2"/>
          <a:stretch>
            <a:fillRect/>
          </a:stretch>
        </p:blipFill>
        <p:spPr>
          <a:xfrm>
            <a:off x="1283110" y="3796995"/>
            <a:ext cx="1462139" cy="288309"/>
          </a:xfrm>
          <a:prstGeom prst="rect">
            <a:avLst/>
          </a:prstGeom>
        </p:spPr>
      </p:pic>
    </p:spTree>
    <p:extLst>
      <p:ext uri="{BB962C8B-B14F-4D97-AF65-F5344CB8AC3E}">
        <p14:creationId xmlns:p14="http://schemas.microsoft.com/office/powerpoint/2010/main" val="1051980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07954-923F-861C-0976-0EA7E4607C6D}"/>
              </a:ext>
            </a:extLst>
          </p:cNvPr>
          <p:cNvSpPr>
            <a:spLocks noGrp="1"/>
          </p:cNvSpPr>
          <p:nvPr>
            <p:ph type="title"/>
          </p:nvPr>
        </p:nvSpPr>
        <p:spPr/>
        <p:txBody>
          <a:bodyPr/>
          <a:lstStyle/>
          <a:p>
            <a:r>
              <a:rPr lang="en-GB" dirty="0"/>
              <a:t>Calibration (2)</a:t>
            </a:r>
          </a:p>
        </p:txBody>
      </p:sp>
      <p:sp>
        <p:nvSpPr>
          <p:cNvPr id="3" name="Text Placeholder 2">
            <a:extLst>
              <a:ext uri="{FF2B5EF4-FFF2-40B4-BE49-F238E27FC236}">
                <a16:creationId xmlns:a16="http://schemas.microsoft.com/office/drawing/2014/main" id="{E7188062-1F67-37B0-5EFC-34397315BB31}"/>
              </a:ext>
            </a:extLst>
          </p:cNvPr>
          <p:cNvSpPr>
            <a:spLocks noGrp="1"/>
          </p:cNvSpPr>
          <p:nvPr>
            <p:ph type="body" idx="1"/>
          </p:nvPr>
        </p:nvSpPr>
        <p:spPr>
          <a:xfrm>
            <a:off x="311700" y="1102099"/>
            <a:ext cx="8520600" cy="5334668"/>
          </a:xfrm>
        </p:spPr>
        <p:txBody>
          <a:bodyPr/>
          <a:lstStyle/>
          <a:p>
            <a:r>
              <a:rPr lang="en-GB" dirty="0"/>
              <a:t>Calibration process:</a:t>
            </a:r>
          </a:p>
          <a:p>
            <a:pPr lvl="1"/>
            <a:r>
              <a:rPr lang="en-GB" b="1" dirty="0"/>
              <a:t>Establishing a reference</a:t>
            </a:r>
          </a:p>
          <a:p>
            <a:pPr marL="114300" indent="0">
              <a:buNone/>
            </a:pPr>
            <a:endParaRPr lang="en-GB" b="1" dirty="0"/>
          </a:p>
          <a:p>
            <a:pPr lvl="1"/>
            <a:r>
              <a:rPr lang="en-GB" b="1" dirty="0"/>
              <a:t>Exposure to the reference value</a:t>
            </a:r>
          </a:p>
          <a:p>
            <a:endParaRPr lang="en-GB" b="1" dirty="0"/>
          </a:p>
          <a:p>
            <a:pPr marL="596900" lvl="1" indent="0">
              <a:buNone/>
            </a:pPr>
            <a:endParaRPr lang="en-GB" dirty="0"/>
          </a:p>
          <a:p>
            <a:pPr lvl="1"/>
            <a:r>
              <a:rPr lang="en-GB" b="1" dirty="0"/>
              <a:t>Adjusting the sensor</a:t>
            </a:r>
          </a:p>
          <a:p>
            <a:pPr lvl="1"/>
            <a:endParaRPr lang="en-GB" b="1" dirty="0"/>
          </a:p>
          <a:p>
            <a:pPr marL="596900" lvl="1" indent="0">
              <a:buNone/>
            </a:pPr>
            <a:endParaRPr lang="en-GB" b="1" dirty="0"/>
          </a:p>
          <a:p>
            <a:pPr lvl="1"/>
            <a:r>
              <a:rPr lang="en-GB" b="1" dirty="0"/>
              <a:t>Validation</a:t>
            </a:r>
          </a:p>
          <a:p>
            <a:pPr lvl="2"/>
            <a:r>
              <a:rPr lang="en-GB" dirty="0"/>
              <a:t>repeat the process to verify that the output matches the reference value within an acceptable tolerance.</a:t>
            </a:r>
          </a:p>
          <a:p>
            <a:r>
              <a:rPr lang="en-GB" dirty="0"/>
              <a:t>In practice, it is often more complex, involving multiple reference points, non-linear corrections, and detailed analysis of the sensor behaviour</a:t>
            </a:r>
          </a:p>
          <a:p>
            <a:endParaRPr lang="en-GB" sz="1000" dirty="0"/>
          </a:p>
          <a:p>
            <a:r>
              <a:rPr lang="en-GB" dirty="0"/>
              <a:t>The </a:t>
            </a:r>
            <a:r>
              <a:rPr lang="en-GB" b="1" dirty="0"/>
              <a:t>theory of measurement</a:t>
            </a:r>
            <a:r>
              <a:rPr lang="en-GB" dirty="0"/>
              <a:t> is a complex field that involves a deep understanding of physics, electronics, and signal processing</a:t>
            </a:r>
          </a:p>
          <a:p>
            <a:endParaRPr lang="en-GB" dirty="0"/>
          </a:p>
        </p:txBody>
      </p:sp>
      <p:pic>
        <p:nvPicPr>
          <p:cNvPr id="4" name="Picture 3" descr="A close up of a letter&#10;&#10;AI-generated content may be incorrect.">
            <a:extLst>
              <a:ext uri="{FF2B5EF4-FFF2-40B4-BE49-F238E27FC236}">
                <a16:creationId xmlns:a16="http://schemas.microsoft.com/office/drawing/2014/main" id="{D4F4282E-963D-B8A3-DD64-2EE998DA6D96}"/>
              </a:ext>
            </a:extLst>
          </p:cNvPr>
          <p:cNvPicPr>
            <a:picLocks noChangeAspect="1"/>
          </p:cNvPicPr>
          <p:nvPr/>
        </p:nvPicPr>
        <p:blipFill>
          <a:blip r:embed="rId2"/>
          <a:stretch>
            <a:fillRect/>
          </a:stretch>
        </p:blipFill>
        <p:spPr>
          <a:xfrm>
            <a:off x="1359310" y="1886284"/>
            <a:ext cx="1705897" cy="257662"/>
          </a:xfrm>
          <a:prstGeom prst="rect">
            <a:avLst/>
          </a:prstGeom>
        </p:spPr>
      </p:pic>
      <p:pic>
        <p:nvPicPr>
          <p:cNvPr id="5" name="Picture 4" descr="A group of black letters&#10;&#10;AI-generated content may be incorrect.">
            <a:extLst>
              <a:ext uri="{FF2B5EF4-FFF2-40B4-BE49-F238E27FC236}">
                <a16:creationId xmlns:a16="http://schemas.microsoft.com/office/drawing/2014/main" id="{0553DEED-1416-815D-E192-ED1F8AD300D5}"/>
              </a:ext>
            </a:extLst>
          </p:cNvPr>
          <p:cNvPicPr>
            <a:picLocks noChangeAspect="1"/>
          </p:cNvPicPr>
          <p:nvPr/>
        </p:nvPicPr>
        <p:blipFill>
          <a:blip r:embed="rId3"/>
          <a:stretch>
            <a:fillRect/>
          </a:stretch>
        </p:blipFill>
        <p:spPr>
          <a:xfrm>
            <a:off x="1324492" y="2528908"/>
            <a:ext cx="1946782" cy="257662"/>
          </a:xfrm>
          <a:prstGeom prst="rect">
            <a:avLst/>
          </a:prstGeom>
        </p:spPr>
      </p:pic>
      <p:pic>
        <p:nvPicPr>
          <p:cNvPr id="6" name="Picture 5">
            <a:extLst>
              <a:ext uri="{FF2B5EF4-FFF2-40B4-BE49-F238E27FC236}">
                <a16:creationId xmlns:a16="http://schemas.microsoft.com/office/drawing/2014/main" id="{BD8948BB-AB34-BE6E-8436-89EA312EA164}"/>
              </a:ext>
            </a:extLst>
          </p:cNvPr>
          <p:cNvPicPr>
            <a:picLocks noChangeAspect="1"/>
          </p:cNvPicPr>
          <p:nvPr/>
        </p:nvPicPr>
        <p:blipFill>
          <a:blip r:embed="rId4"/>
          <a:stretch>
            <a:fillRect/>
          </a:stretch>
        </p:blipFill>
        <p:spPr>
          <a:xfrm>
            <a:off x="1359310" y="2849952"/>
            <a:ext cx="4826819" cy="241341"/>
          </a:xfrm>
          <a:prstGeom prst="rect">
            <a:avLst/>
          </a:prstGeom>
        </p:spPr>
      </p:pic>
      <p:pic>
        <p:nvPicPr>
          <p:cNvPr id="7" name="Picture 6" descr="A math equations with numbers and symbols&#10;&#10;AI-generated content may be incorrect.">
            <a:extLst>
              <a:ext uri="{FF2B5EF4-FFF2-40B4-BE49-F238E27FC236}">
                <a16:creationId xmlns:a16="http://schemas.microsoft.com/office/drawing/2014/main" id="{A29FC208-A98B-E926-29D6-1768245FA9C8}"/>
              </a:ext>
            </a:extLst>
          </p:cNvPr>
          <p:cNvPicPr>
            <a:picLocks noChangeAspect="1"/>
          </p:cNvPicPr>
          <p:nvPr/>
        </p:nvPicPr>
        <p:blipFill>
          <a:blip r:embed="rId5"/>
          <a:stretch>
            <a:fillRect/>
          </a:stretch>
        </p:blipFill>
        <p:spPr>
          <a:xfrm>
            <a:off x="1359310" y="3496625"/>
            <a:ext cx="1462139" cy="647783"/>
          </a:xfrm>
          <a:prstGeom prst="rect">
            <a:avLst/>
          </a:prstGeom>
        </p:spPr>
      </p:pic>
      <p:pic>
        <p:nvPicPr>
          <p:cNvPr id="8" name="Picture 7">
            <a:extLst>
              <a:ext uri="{FF2B5EF4-FFF2-40B4-BE49-F238E27FC236}">
                <a16:creationId xmlns:a16="http://schemas.microsoft.com/office/drawing/2014/main" id="{11F129AA-8556-FBD7-651E-9E66EAE6CD9A}"/>
              </a:ext>
            </a:extLst>
          </p:cNvPr>
          <p:cNvPicPr>
            <a:picLocks noChangeAspect="1"/>
          </p:cNvPicPr>
          <p:nvPr/>
        </p:nvPicPr>
        <p:blipFill>
          <a:blip r:embed="rId6"/>
          <a:stretch>
            <a:fillRect/>
          </a:stretch>
        </p:blipFill>
        <p:spPr>
          <a:xfrm>
            <a:off x="3462557" y="3729149"/>
            <a:ext cx="2338989" cy="255348"/>
          </a:xfrm>
          <a:prstGeom prst="rect">
            <a:avLst/>
          </a:prstGeom>
        </p:spPr>
      </p:pic>
      <p:cxnSp>
        <p:nvCxnSpPr>
          <p:cNvPr id="9" name="Straight Arrow Connector 8">
            <a:extLst>
              <a:ext uri="{FF2B5EF4-FFF2-40B4-BE49-F238E27FC236}">
                <a16:creationId xmlns:a16="http://schemas.microsoft.com/office/drawing/2014/main" id="{FE456BDD-BBCD-8F4F-1272-41AD4CA62242}"/>
              </a:ext>
            </a:extLst>
          </p:cNvPr>
          <p:cNvCxnSpPr/>
          <p:nvPr/>
        </p:nvCxnSpPr>
        <p:spPr>
          <a:xfrm>
            <a:off x="2821449" y="3848286"/>
            <a:ext cx="5378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58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919D-D543-F399-F489-FBE56ADEE540}"/>
              </a:ext>
            </a:extLst>
          </p:cNvPr>
          <p:cNvSpPr>
            <a:spLocks noGrp="1"/>
          </p:cNvSpPr>
          <p:nvPr>
            <p:ph type="title"/>
          </p:nvPr>
        </p:nvSpPr>
        <p:spPr/>
        <p:txBody>
          <a:bodyPr/>
          <a:lstStyle/>
          <a:p>
            <a:r>
              <a:rPr lang="en-GB" dirty="0"/>
              <a:t>Context Awareness</a:t>
            </a:r>
          </a:p>
        </p:txBody>
      </p:sp>
      <p:sp>
        <p:nvSpPr>
          <p:cNvPr id="3" name="Text Placeholder 2">
            <a:extLst>
              <a:ext uri="{FF2B5EF4-FFF2-40B4-BE49-F238E27FC236}">
                <a16:creationId xmlns:a16="http://schemas.microsoft.com/office/drawing/2014/main" id="{C586D908-D2A5-B867-F66D-76707A5CBF10}"/>
              </a:ext>
            </a:extLst>
          </p:cNvPr>
          <p:cNvSpPr>
            <a:spLocks noGrp="1"/>
          </p:cNvSpPr>
          <p:nvPr>
            <p:ph type="body" idx="1"/>
          </p:nvPr>
        </p:nvSpPr>
        <p:spPr>
          <a:xfrm>
            <a:off x="311700" y="1403935"/>
            <a:ext cx="8520600" cy="5032832"/>
          </a:xfrm>
        </p:spPr>
        <p:txBody>
          <a:bodyPr/>
          <a:lstStyle/>
          <a:p>
            <a:r>
              <a:rPr lang="en-GB" dirty="0"/>
              <a:t>Sensors can be used to detect and quantify various </a:t>
            </a:r>
            <a:r>
              <a:rPr lang="en-GB" b="1" dirty="0"/>
              <a:t>environmental parameters</a:t>
            </a:r>
            <a:r>
              <a:rPr lang="en-GB" dirty="0"/>
              <a:t>, enabling embedded systems to make informed decisions.</a:t>
            </a:r>
          </a:p>
          <a:p>
            <a:pPr lvl="1"/>
            <a:r>
              <a:rPr lang="en-GB" dirty="0"/>
              <a:t>regulate room temperature </a:t>
            </a:r>
          </a:p>
          <a:p>
            <a:pPr lvl="1"/>
            <a:r>
              <a:rPr lang="en-GB" dirty="0"/>
              <a:t>adjust display brightness</a:t>
            </a:r>
          </a:p>
          <a:p>
            <a:pPr lvl="1"/>
            <a:r>
              <a:rPr lang="en-GB" dirty="0"/>
              <a:t>detect the presence of objects</a:t>
            </a:r>
          </a:p>
          <a:p>
            <a:pPr lvl="1"/>
            <a:endParaRPr lang="en-GB" dirty="0"/>
          </a:p>
          <a:p>
            <a:r>
              <a:rPr lang="en-GB" dirty="0"/>
              <a:t>Environments are dynamic, multifaceted with numerous interacting components</a:t>
            </a:r>
          </a:p>
          <a:p>
            <a:endParaRPr lang="en-GB" dirty="0"/>
          </a:p>
          <a:p>
            <a:r>
              <a:rPr lang="en-GB" dirty="0"/>
              <a:t>By measuring a wide range of parameters, we can achieve the </a:t>
            </a:r>
            <a:r>
              <a:rPr lang="en-GB" b="1" dirty="0"/>
              <a:t>context awareness</a:t>
            </a:r>
            <a:r>
              <a:rPr lang="en-GB" dirty="0"/>
              <a:t>, allowing systems to </a:t>
            </a:r>
            <a:r>
              <a:rPr lang="en-GB" b="1" dirty="0"/>
              <a:t>adapt</a:t>
            </a:r>
            <a:r>
              <a:rPr lang="en-GB" dirty="0"/>
              <a:t> to and </a:t>
            </a:r>
            <a:r>
              <a:rPr lang="en-GB" b="1" dirty="0"/>
              <a:t>interact intelligently</a:t>
            </a:r>
            <a:r>
              <a:rPr lang="en-GB" dirty="0"/>
              <a:t> with their surroundings</a:t>
            </a:r>
          </a:p>
        </p:txBody>
      </p:sp>
    </p:spTree>
    <p:extLst>
      <p:ext uri="{BB962C8B-B14F-4D97-AF65-F5344CB8AC3E}">
        <p14:creationId xmlns:p14="http://schemas.microsoft.com/office/powerpoint/2010/main" val="4212195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48D6F-0BB9-4594-D99C-1C9A396EB11B}"/>
              </a:ext>
            </a:extLst>
          </p:cNvPr>
          <p:cNvSpPr>
            <a:spLocks noGrp="1"/>
          </p:cNvSpPr>
          <p:nvPr>
            <p:ph type="title"/>
          </p:nvPr>
        </p:nvSpPr>
        <p:spPr/>
        <p:txBody>
          <a:bodyPr/>
          <a:lstStyle/>
          <a:p>
            <a:r>
              <a:rPr lang="en-GB" dirty="0"/>
              <a:t>Sensor definition</a:t>
            </a:r>
          </a:p>
        </p:txBody>
      </p:sp>
      <p:sp>
        <p:nvSpPr>
          <p:cNvPr id="3" name="Text Placeholder 2">
            <a:extLst>
              <a:ext uri="{FF2B5EF4-FFF2-40B4-BE49-F238E27FC236}">
                <a16:creationId xmlns:a16="http://schemas.microsoft.com/office/drawing/2014/main" id="{EB3A1D82-48B1-0497-6006-3B2720F25705}"/>
              </a:ext>
            </a:extLst>
          </p:cNvPr>
          <p:cNvSpPr>
            <a:spLocks noGrp="1"/>
          </p:cNvSpPr>
          <p:nvPr>
            <p:ph type="body" idx="1"/>
          </p:nvPr>
        </p:nvSpPr>
        <p:spPr>
          <a:xfrm>
            <a:off x="311700" y="1043733"/>
            <a:ext cx="8520600" cy="5649298"/>
          </a:xfrm>
        </p:spPr>
        <p:txBody>
          <a:bodyPr/>
          <a:lstStyle/>
          <a:p>
            <a:r>
              <a:rPr lang="en-GB" dirty="0"/>
              <a:t>A device </a:t>
            </a:r>
            <a:r>
              <a:rPr lang="en-GB" b="1" dirty="0"/>
              <a:t>detects physical properties</a:t>
            </a:r>
            <a:r>
              <a:rPr lang="en-GB" dirty="0"/>
              <a:t> or </a:t>
            </a:r>
            <a:r>
              <a:rPr lang="en-GB" b="1" dirty="0"/>
              <a:t>changes in the environment</a:t>
            </a:r>
            <a:endParaRPr lang="en-GB" dirty="0"/>
          </a:p>
          <a:p>
            <a:pPr lvl="1">
              <a:spcBef>
                <a:spcPts val="0"/>
              </a:spcBef>
            </a:pPr>
            <a:r>
              <a:rPr lang="en-GB" dirty="0"/>
              <a:t>temperature, light, motion, pressure, sound, etc</a:t>
            </a:r>
          </a:p>
          <a:p>
            <a:r>
              <a:rPr lang="en-GB" dirty="0"/>
              <a:t>Converts this information (</a:t>
            </a:r>
            <a:r>
              <a:rPr lang="en-GB" b="1" dirty="0"/>
              <a:t>stimulus</a:t>
            </a:r>
            <a:r>
              <a:rPr lang="en-GB" dirty="0"/>
              <a:t>) into an </a:t>
            </a:r>
            <a:r>
              <a:rPr lang="en-GB" b="1" dirty="0"/>
              <a:t>electrical signal</a:t>
            </a:r>
            <a:r>
              <a:rPr lang="en-GB" dirty="0"/>
              <a:t> that can be </a:t>
            </a:r>
            <a:r>
              <a:rPr lang="en-GB" b="1" dirty="0"/>
              <a:t>read</a:t>
            </a:r>
            <a:r>
              <a:rPr lang="en-GB" dirty="0"/>
              <a:t> and </a:t>
            </a:r>
            <a:r>
              <a:rPr lang="en-GB" b="1" dirty="0"/>
              <a:t>processed</a:t>
            </a:r>
            <a:r>
              <a:rPr lang="en-GB" dirty="0"/>
              <a:t> by an </a:t>
            </a:r>
            <a:r>
              <a:rPr lang="en-GB" b="1" dirty="0"/>
              <a:t>electronic system</a:t>
            </a:r>
          </a:p>
          <a:p>
            <a:endParaRPr lang="en-GB" b="1" dirty="0"/>
          </a:p>
          <a:p>
            <a:endParaRPr lang="en-GB" b="1" dirty="0"/>
          </a:p>
          <a:p>
            <a:endParaRPr lang="en-GB" b="1" dirty="0"/>
          </a:p>
          <a:p>
            <a:endParaRPr lang="en-GB" b="1" dirty="0"/>
          </a:p>
          <a:p>
            <a:endParaRPr lang="en-GB" b="1" dirty="0"/>
          </a:p>
          <a:p>
            <a:pPr marL="114300" indent="0">
              <a:buNone/>
            </a:pPr>
            <a:endParaRPr lang="en-GB" b="1" dirty="0"/>
          </a:p>
          <a:p>
            <a:r>
              <a:rPr lang="en-GB" dirty="0"/>
              <a:t>A sensor performance is defined by a set of </a:t>
            </a:r>
            <a:r>
              <a:rPr lang="en-GB" b="1" dirty="0"/>
              <a:t>key parameters</a:t>
            </a:r>
            <a:r>
              <a:rPr lang="en-GB" dirty="0"/>
              <a:t> that characterize its capabilities</a:t>
            </a:r>
          </a:p>
          <a:p>
            <a:pPr lvl="1"/>
            <a:r>
              <a:rPr lang="en-GB" dirty="0"/>
              <a:t>how well a sensor can convert real-world signals into electrical signals</a:t>
            </a:r>
          </a:p>
          <a:p>
            <a:pPr lvl="2"/>
            <a:r>
              <a:rPr lang="en-GB" dirty="0"/>
              <a:t>accuracy, response time, linearity, noise levels, etc</a:t>
            </a:r>
          </a:p>
          <a:p>
            <a:r>
              <a:rPr lang="en-GB" dirty="0"/>
              <a:t>Notice the importance of environmental factors! </a:t>
            </a:r>
          </a:p>
          <a:p>
            <a:pPr lvl="1"/>
            <a:r>
              <a:rPr lang="en-GB" dirty="0"/>
              <a:t>temperature and humidity can affect performance in real-world applications</a:t>
            </a:r>
          </a:p>
          <a:p>
            <a:pPr lvl="1"/>
            <a:r>
              <a:rPr lang="en-GB" dirty="0"/>
              <a:t>we have to make </a:t>
            </a:r>
            <a:r>
              <a:rPr lang="en-GB" b="1" dirty="0"/>
              <a:t>informed decisions</a:t>
            </a:r>
            <a:r>
              <a:rPr lang="en-GB" dirty="0"/>
              <a:t> when designing systems</a:t>
            </a:r>
          </a:p>
          <a:p>
            <a:endParaRPr lang="en-GB" b="1" dirty="0"/>
          </a:p>
          <a:p>
            <a:endParaRPr lang="en-GB" b="1" dirty="0"/>
          </a:p>
          <a:p>
            <a:endParaRPr lang="en-GB" b="1" dirty="0"/>
          </a:p>
          <a:p>
            <a:endParaRPr lang="en-GB" b="1" dirty="0"/>
          </a:p>
          <a:p>
            <a:endParaRPr lang="en-GB" b="1" dirty="0"/>
          </a:p>
          <a:p>
            <a:endParaRPr lang="en-GB" b="1" dirty="0"/>
          </a:p>
          <a:p>
            <a:pPr marL="114300" indent="0">
              <a:buNone/>
            </a:pPr>
            <a:endParaRPr lang="en-GB" dirty="0"/>
          </a:p>
          <a:p>
            <a:endParaRPr lang="en-GB" dirty="0"/>
          </a:p>
          <a:p>
            <a:endParaRPr lang="en-GB" dirty="0"/>
          </a:p>
        </p:txBody>
      </p:sp>
      <p:pic>
        <p:nvPicPr>
          <p:cNvPr id="4" name="Picture 3" descr="A diagram of a stage&#10;&#10;AI-generated content may be incorrect.">
            <a:extLst>
              <a:ext uri="{FF2B5EF4-FFF2-40B4-BE49-F238E27FC236}">
                <a16:creationId xmlns:a16="http://schemas.microsoft.com/office/drawing/2014/main" id="{0A840730-BA50-2228-D03E-1D65E50A0B2D}"/>
              </a:ext>
            </a:extLst>
          </p:cNvPr>
          <p:cNvPicPr>
            <a:picLocks noChangeAspect="1"/>
          </p:cNvPicPr>
          <p:nvPr/>
        </p:nvPicPr>
        <p:blipFill>
          <a:blip r:embed="rId2"/>
          <a:stretch>
            <a:fillRect/>
          </a:stretch>
        </p:blipFill>
        <p:spPr>
          <a:xfrm>
            <a:off x="672704" y="2365660"/>
            <a:ext cx="8159596" cy="1865954"/>
          </a:xfrm>
          <a:prstGeom prst="rect">
            <a:avLst/>
          </a:prstGeom>
        </p:spPr>
      </p:pic>
    </p:spTree>
    <p:extLst>
      <p:ext uri="{BB962C8B-B14F-4D97-AF65-F5344CB8AC3E}">
        <p14:creationId xmlns:p14="http://schemas.microsoft.com/office/powerpoint/2010/main" val="1238552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AA501-511F-9638-6630-9ECBA0230BD1}"/>
              </a:ext>
            </a:extLst>
          </p:cNvPr>
          <p:cNvSpPr>
            <a:spLocks noGrp="1"/>
          </p:cNvSpPr>
          <p:nvPr>
            <p:ph type="title"/>
          </p:nvPr>
        </p:nvSpPr>
        <p:spPr/>
        <p:txBody>
          <a:bodyPr/>
          <a:lstStyle/>
          <a:p>
            <a:r>
              <a:rPr lang="en-GB" dirty="0"/>
              <a:t>Detecting Presence (1)</a:t>
            </a:r>
          </a:p>
        </p:txBody>
      </p:sp>
      <p:sp>
        <p:nvSpPr>
          <p:cNvPr id="3" name="Text Placeholder 2">
            <a:extLst>
              <a:ext uri="{FF2B5EF4-FFF2-40B4-BE49-F238E27FC236}">
                <a16:creationId xmlns:a16="http://schemas.microsoft.com/office/drawing/2014/main" id="{B0A61974-5A72-21E2-D009-615BDBA8097A}"/>
              </a:ext>
            </a:extLst>
          </p:cNvPr>
          <p:cNvSpPr>
            <a:spLocks noGrp="1"/>
          </p:cNvSpPr>
          <p:nvPr>
            <p:ph type="body" idx="1"/>
          </p:nvPr>
        </p:nvSpPr>
        <p:spPr>
          <a:xfrm>
            <a:off x="311700" y="1207330"/>
            <a:ext cx="8520600" cy="5032832"/>
          </a:xfrm>
        </p:spPr>
        <p:txBody>
          <a:bodyPr/>
          <a:lstStyle/>
          <a:p>
            <a:r>
              <a:rPr lang="en-GB" dirty="0"/>
              <a:t>Detecting the presence or absence of a person in a room</a:t>
            </a:r>
          </a:p>
          <a:p>
            <a:pPr lvl="1"/>
            <a:r>
              <a:rPr lang="en-GB" dirty="0"/>
              <a:t>industrial automation, consumer electronics </a:t>
            </a:r>
          </a:p>
          <a:p>
            <a:r>
              <a:rPr lang="en-GB" dirty="0"/>
              <a:t>Sensors:  light, sound, pressure, motion, etc… </a:t>
            </a:r>
          </a:p>
          <a:p>
            <a:r>
              <a:rPr lang="en-GB" b="1" dirty="0"/>
              <a:t>Passive Infrared PIR</a:t>
            </a:r>
            <a:r>
              <a:rPr lang="en-GB" dirty="0"/>
              <a:t> sensor</a:t>
            </a:r>
          </a:p>
          <a:p>
            <a:pPr lvl="1"/>
            <a:r>
              <a:rPr lang="en-GB" dirty="0"/>
              <a:t>captures changes </a:t>
            </a:r>
            <a:r>
              <a:rPr lang="en-GB" b="1" dirty="0"/>
              <a:t>in infrared radiation emitted by objects </a:t>
            </a:r>
            <a:r>
              <a:rPr lang="en-GB" dirty="0"/>
              <a:t>in its field of view</a:t>
            </a:r>
          </a:p>
          <a:p>
            <a:pPr lvl="1"/>
            <a:r>
              <a:rPr lang="en-GB" b="1" dirty="0"/>
              <a:t>human body heat </a:t>
            </a:r>
            <a:r>
              <a:rPr lang="en-GB" dirty="0"/>
              <a:t>causes a change in the infrared radiation</a:t>
            </a:r>
          </a:p>
          <a:p>
            <a:pPr lvl="1"/>
            <a:r>
              <a:rPr lang="en-GB" b="1" dirty="0"/>
              <a:t>AM312 PIR sensor</a:t>
            </a:r>
            <a:r>
              <a:rPr lang="en-GB" dirty="0"/>
              <a:t> (see 01.DetectingMotion folder):</a:t>
            </a:r>
          </a:p>
          <a:p>
            <a:pPr lvl="2"/>
            <a:r>
              <a:rPr lang="en-GB" b="1" dirty="0"/>
              <a:t>Lens</a:t>
            </a:r>
            <a:r>
              <a:rPr lang="en-GB" dirty="0"/>
              <a:t> expands the detection area and focus infrared radiation</a:t>
            </a:r>
          </a:p>
          <a:p>
            <a:pPr lvl="2"/>
            <a:r>
              <a:rPr lang="en-GB" b="1" dirty="0"/>
              <a:t>Filter</a:t>
            </a:r>
            <a:r>
              <a:rPr lang="en-GB" dirty="0"/>
              <a:t> allows only IR  of human body heat (8–14 µm wavelength) </a:t>
            </a:r>
          </a:p>
          <a:p>
            <a:pPr lvl="2"/>
            <a:r>
              <a:rPr lang="en-GB" b="1" dirty="0"/>
              <a:t>Transducer</a:t>
            </a:r>
            <a:r>
              <a:rPr lang="en-GB" dirty="0"/>
              <a:t> exploits properties of some crystals to generate an electric charge when they are heated or cooled</a:t>
            </a:r>
          </a:p>
          <a:p>
            <a:pPr lvl="2"/>
            <a:r>
              <a:rPr lang="en-GB" dirty="0"/>
              <a:t>The raw signal is weak and requires amplification </a:t>
            </a:r>
          </a:p>
          <a:p>
            <a:endParaRPr lang="en-GB" dirty="0"/>
          </a:p>
        </p:txBody>
      </p:sp>
      <p:pic>
        <p:nvPicPr>
          <p:cNvPr id="4" name="Picture 3">
            <a:extLst>
              <a:ext uri="{FF2B5EF4-FFF2-40B4-BE49-F238E27FC236}">
                <a16:creationId xmlns:a16="http://schemas.microsoft.com/office/drawing/2014/main" id="{8AA550D3-EEA2-D587-1F74-34FDD9DD0287}"/>
              </a:ext>
            </a:extLst>
          </p:cNvPr>
          <p:cNvPicPr>
            <a:picLocks noChangeAspect="1"/>
          </p:cNvPicPr>
          <p:nvPr/>
        </p:nvPicPr>
        <p:blipFill>
          <a:blip r:embed="rId2"/>
          <a:stretch>
            <a:fillRect/>
          </a:stretch>
        </p:blipFill>
        <p:spPr>
          <a:xfrm>
            <a:off x="1423219" y="5044589"/>
            <a:ext cx="6297561" cy="1392178"/>
          </a:xfrm>
          <a:prstGeom prst="rect">
            <a:avLst/>
          </a:prstGeom>
        </p:spPr>
      </p:pic>
      <p:pic>
        <p:nvPicPr>
          <p:cNvPr id="5" name="Picture 4">
            <a:extLst>
              <a:ext uri="{FF2B5EF4-FFF2-40B4-BE49-F238E27FC236}">
                <a16:creationId xmlns:a16="http://schemas.microsoft.com/office/drawing/2014/main" id="{5DEF68EB-B29F-8098-4CB0-1A4D40ACDF1F}"/>
              </a:ext>
            </a:extLst>
          </p:cNvPr>
          <p:cNvPicPr>
            <a:picLocks noChangeAspect="1"/>
          </p:cNvPicPr>
          <p:nvPr/>
        </p:nvPicPr>
        <p:blipFill>
          <a:blip r:embed="rId3"/>
          <a:stretch>
            <a:fillRect/>
          </a:stretch>
        </p:blipFill>
        <p:spPr>
          <a:xfrm>
            <a:off x="7239127" y="90414"/>
            <a:ext cx="1904873" cy="975442"/>
          </a:xfrm>
          <a:prstGeom prst="rect">
            <a:avLst/>
          </a:prstGeom>
        </p:spPr>
      </p:pic>
    </p:spTree>
    <p:extLst>
      <p:ext uri="{BB962C8B-B14F-4D97-AF65-F5344CB8AC3E}">
        <p14:creationId xmlns:p14="http://schemas.microsoft.com/office/powerpoint/2010/main" val="4286641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D102-15E9-A413-932A-6C42E5B5DE6F}"/>
              </a:ext>
            </a:extLst>
          </p:cNvPr>
          <p:cNvSpPr>
            <a:spLocks noGrp="1"/>
          </p:cNvSpPr>
          <p:nvPr>
            <p:ph type="title"/>
          </p:nvPr>
        </p:nvSpPr>
        <p:spPr/>
        <p:txBody>
          <a:bodyPr/>
          <a:lstStyle/>
          <a:p>
            <a:r>
              <a:rPr lang="en-GB" dirty="0"/>
              <a:t>Detecting Presence (2)</a:t>
            </a:r>
          </a:p>
        </p:txBody>
      </p:sp>
      <p:sp>
        <p:nvSpPr>
          <p:cNvPr id="3" name="Text Placeholder 2">
            <a:extLst>
              <a:ext uri="{FF2B5EF4-FFF2-40B4-BE49-F238E27FC236}">
                <a16:creationId xmlns:a16="http://schemas.microsoft.com/office/drawing/2014/main" id="{DB1FFF6C-248E-5B02-C251-3EEC7A68426C}"/>
              </a:ext>
            </a:extLst>
          </p:cNvPr>
          <p:cNvSpPr>
            <a:spLocks noGrp="1"/>
          </p:cNvSpPr>
          <p:nvPr>
            <p:ph type="body" idx="1"/>
          </p:nvPr>
        </p:nvSpPr>
        <p:spPr/>
        <p:txBody>
          <a:bodyPr/>
          <a:lstStyle/>
          <a:p>
            <a:r>
              <a:rPr lang="en-GB" dirty="0"/>
              <a:t>01.DetectingMotion.ino </a:t>
            </a:r>
          </a:p>
        </p:txBody>
      </p:sp>
      <p:pic>
        <p:nvPicPr>
          <p:cNvPr id="5" name="Picture 4">
            <a:extLst>
              <a:ext uri="{FF2B5EF4-FFF2-40B4-BE49-F238E27FC236}">
                <a16:creationId xmlns:a16="http://schemas.microsoft.com/office/drawing/2014/main" id="{2BAE8427-6613-7ECF-C3E5-1E431CA18966}"/>
              </a:ext>
            </a:extLst>
          </p:cNvPr>
          <p:cNvPicPr>
            <a:picLocks noChangeAspect="1"/>
          </p:cNvPicPr>
          <p:nvPr/>
        </p:nvPicPr>
        <p:blipFill>
          <a:blip r:embed="rId2"/>
          <a:stretch>
            <a:fillRect/>
          </a:stretch>
        </p:blipFill>
        <p:spPr>
          <a:xfrm>
            <a:off x="579120" y="1846455"/>
            <a:ext cx="7772400" cy="4480204"/>
          </a:xfrm>
          <a:prstGeom prst="rect">
            <a:avLst/>
          </a:prstGeom>
        </p:spPr>
      </p:pic>
    </p:spTree>
    <p:extLst>
      <p:ext uri="{BB962C8B-B14F-4D97-AF65-F5344CB8AC3E}">
        <p14:creationId xmlns:p14="http://schemas.microsoft.com/office/powerpoint/2010/main" val="2993501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3" name="Picture 2" descr="A diagram of a rectangular object&#10;&#10;AI-generated content may be incorrect.">
            <a:extLst>
              <a:ext uri="{FF2B5EF4-FFF2-40B4-BE49-F238E27FC236}">
                <a16:creationId xmlns:a16="http://schemas.microsoft.com/office/drawing/2014/main" id="{346948E5-4ABE-4823-721C-5D558FF42DC6}"/>
              </a:ext>
            </a:extLst>
          </p:cNvPr>
          <p:cNvPicPr>
            <a:picLocks noChangeAspect="1"/>
          </p:cNvPicPr>
          <p:nvPr/>
        </p:nvPicPr>
        <p:blipFill>
          <a:blip r:embed="rId3"/>
          <a:stretch>
            <a:fillRect/>
          </a:stretch>
        </p:blipFill>
        <p:spPr>
          <a:xfrm>
            <a:off x="4675213" y="808031"/>
            <a:ext cx="4330178" cy="2271456"/>
          </a:xfrm>
          <a:prstGeom prst="rect">
            <a:avLst/>
          </a:prstGeom>
        </p:spPr>
      </p:pic>
      <p:sp>
        <p:nvSpPr>
          <p:cNvPr id="113" name="Google Shape;113;p18"/>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dirty="0"/>
              <a:t>Detecting Motion</a:t>
            </a:r>
            <a:endParaRPr dirty="0"/>
          </a:p>
        </p:txBody>
      </p:sp>
      <p:pic>
        <p:nvPicPr>
          <p:cNvPr id="115" name="Google Shape;115;p18"/>
          <p:cNvPicPr preferRelativeResize="0"/>
          <p:nvPr/>
        </p:nvPicPr>
        <p:blipFill>
          <a:blip r:embed="rId4">
            <a:alphaModFix/>
          </a:blip>
          <a:stretch>
            <a:fillRect/>
          </a:stretch>
        </p:blipFill>
        <p:spPr>
          <a:xfrm>
            <a:off x="406549" y="1161579"/>
            <a:ext cx="2469971" cy="1800061"/>
          </a:xfrm>
          <a:prstGeom prst="rect">
            <a:avLst/>
          </a:prstGeom>
          <a:noFill/>
          <a:ln>
            <a:noFill/>
          </a:ln>
        </p:spPr>
      </p:pic>
      <p:sp>
        <p:nvSpPr>
          <p:cNvPr id="116" name="Google Shape;116;p18"/>
          <p:cNvSpPr txBox="1"/>
          <p:nvPr/>
        </p:nvSpPr>
        <p:spPr>
          <a:xfrm>
            <a:off x="2986117" y="1161579"/>
            <a:ext cx="2205300" cy="70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150" dirty="0">
                <a:solidFill>
                  <a:schemeClr val="dk1"/>
                </a:solidFill>
                <a:highlight>
                  <a:srgbClr val="FFFFFF"/>
                </a:highlight>
                <a:latin typeface="Ubuntu"/>
                <a:ea typeface="Ubuntu"/>
                <a:cs typeface="Ubuntu"/>
                <a:sym typeface="Ubuntu"/>
              </a:rPr>
              <a:t>two slots made of an infrared sensitive material</a:t>
            </a:r>
            <a:endParaRPr dirty="0"/>
          </a:p>
        </p:txBody>
      </p:sp>
      <p:cxnSp>
        <p:nvCxnSpPr>
          <p:cNvPr id="117" name="Google Shape;117;p18"/>
          <p:cNvCxnSpPr>
            <a:cxnSpLocks/>
            <a:stCxn id="116" idx="1"/>
          </p:cNvCxnSpPr>
          <p:nvPr/>
        </p:nvCxnSpPr>
        <p:spPr>
          <a:xfrm flipH="1">
            <a:off x="1414584" y="1512729"/>
            <a:ext cx="1571533" cy="568333"/>
          </a:xfrm>
          <a:prstGeom prst="straightConnector1">
            <a:avLst/>
          </a:prstGeom>
          <a:noFill/>
          <a:ln w="9525" cap="flat" cmpd="sng">
            <a:solidFill>
              <a:schemeClr val="dk2"/>
            </a:solidFill>
            <a:prstDash val="solid"/>
            <a:round/>
            <a:headEnd type="none" w="med" len="med"/>
            <a:tailEnd type="triangle" w="med" len="med"/>
          </a:ln>
        </p:spPr>
      </p:cxnSp>
      <p:pic>
        <p:nvPicPr>
          <p:cNvPr id="7" name="Picture 6" descr="A diagram of a diagram of a person's distance&#10;&#10;AI-generated content may be incorrect.">
            <a:extLst>
              <a:ext uri="{FF2B5EF4-FFF2-40B4-BE49-F238E27FC236}">
                <a16:creationId xmlns:a16="http://schemas.microsoft.com/office/drawing/2014/main" id="{89CCE346-446E-6A6D-236D-3BBE0240BE7E}"/>
              </a:ext>
            </a:extLst>
          </p:cNvPr>
          <p:cNvPicPr>
            <a:picLocks noChangeAspect="1"/>
          </p:cNvPicPr>
          <p:nvPr/>
        </p:nvPicPr>
        <p:blipFill>
          <a:blip r:embed="rId5"/>
          <a:stretch>
            <a:fillRect/>
          </a:stretch>
        </p:blipFill>
        <p:spPr>
          <a:xfrm>
            <a:off x="134718" y="3398140"/>
            <a:ext cx="8758843" cy="303862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device&#10;&#10;AI-generated content may be incorrect.">
            <a:extLst>
              <a:ext uri="{FF2B5EF4-FFF2-40B4-BE49-F238E27FC236}">
                <a16:creationId xmlns:a16="http://schemas.microsoft.com/office/drawing/2014/main" id="{C2C547CB-4C3D-D3AA-65F6-39382037308F}"/>
              </a:ext>
            </a:extLst>
          </p:cNvPr>
          <p:cNvPicPr>
            <a:picLocks noChangeAspect="1"/>
          </p:cNvPicPr>
          <p:nvPr/>
        </p:nvPicPr>
        <p:blipFill>
          <a:blip r:embed="rId2"/>
          <a:stretch>
            <a:fillRect/>
          </a:stretch>
        </p:blipFill>
        <p:spPr>
          <a:xfrm>
            <a:off x="6338652" y="3171767"/>
            <a:ext cx="2778299" cy="2009833"/>
          </a:xfrm>
          <a:prstGeom prst="rect">
            <a:avLst/>
          </a:prstGeom>
        </p:spPr>
      </p:pic>
      <p:sp>
        <p:nvSpPr>
          <p:cNvPr id="2" name="Title 1">
            <a:extLst>
              <a:ext uri="{FF2B5EF4-FFF2-40B4-BE49-F238E27FC236}">
                <a16:creationId xmlns:a16="http://schemas.microsoft.com/office/drawing/2014/main" id="{EABF1950-951A-1A58-67DD-0AA52125773C}"/>
              </a:ext>
            </a:extLst>
          </p:cNvPr>
          <p:cNvSpPr>
            <a:spLocks noGrp="1"/>
          </p:cNvSpPr>
          <p:nvPr>
            <p:ph type="title"/>
          </p:nvPr>
        </p:nvSpPr>
        <p:spPr/>
        <p:txBody>
          <a:bodyPr/>
          <a:lstStyle/>
          <a:p>
            <a:r>
              <a:rPr lang="en-GB" dirty="0"/>
              <a:t>Detecting Light (1)</a:t>
            </a:r>
          </a:p>
        </p:txBody>
      </p:sp>
      <p:sp>
        <p:nvSpPr>
          <p:cNvPr id="3" name="Text Placeholder 2">
            <a:extLst>
              <a:ext uri="{FF2B5EF4-FFF2-40B4-BE49-F238E27FC236}">
                <a16:creationId xmlns:a16="http://schemas.microsoft.com/office/drawing/2014/main" id="{7E1993DD-7131-F4B2-BC95-F120B23C82EF}"/>
              </a:ext>
            </a:extLst>
          </p:cNvPr>
          <p:cNvSpPr>
            <a:spLocks noGrp="1"/>
          </p:cNvSpPr>
          <p:nvPr>
            <p:ph type="body" idx="1"/>
          </p:nvPr>
        </p:nvSpPr>
        <p:spPr>
          <a:xfrm>
            <a:off x="311700" y="1065227"/>
            <a:ext cx="8520600" cy="5371540"/>
          </a:xfrm>
        </p:spPr>
        <p:txBody>
          <a:bodyPr/>
          <a:lstStyle/>
          <a:p>
            <a:r>
              <a:rPr lang="en-GB" b="1" dirty="0"/>
              <a:t>Photoconductivity</a:t>
            </a:r>
          </a:p>
          <a:p>
            <a:pPr lvl="1"/>
            <a:r>
              <a:rPr lang="en-GB" dirty="0"/>
              <a:t>when light strikes a semiconductor materials </a:t>
            </a:r>
            <a:br>
              <a:rPr lang="en-GB" dirty="0"/>
            </a:br>
            <a:r>
              <a:rPr lang="en-GB" dirty="0"/>
              <a:t>(e.g. Cadmium </a:t>
            </a:r>
            <a:r>
              <a:rPr lang="en-GB" dirty="0" err="1"/>
              <a:t>Sulfide</a:t>
            </a:r>
            <a:r>
              <a:rPr lang="en-GB" dirty="0"/>
              <a:t>) , its energy excites electrons</a:t>
            </a:r>
            <a:br>
              <a:rPr lang="en-GB" dirty="0"/>
            </a:br>
            <a:r>
              <a:rPr lang="en-GB" dirty="0"/>
              <a:t>from the valence band to the conduction band </a:t>
            </a:r>
          </a:p>
          <a:p>
            <a:pPr lvl="1"/>
            <a:r>
              <a:rPr lang="en-GB" dirty="0"/>
              <a:t>this increases material conductivity and decreases </a:t>
            </a:r>
            <a:br>
              <a:rPr lang="en-GB" dirty="0"/>
            </a:br>
            <a:r>
              <a:rPr lang="en-GB" dirty="0"/>
              <a:t>its resistance</a:t>
            </a:r>
          </a:p>
          <a:p>
            <a:pPr lvl="1"/>
            <a:r>
              <a:rPr lang="en-GB" b="1" dirty="0"/>
              <a:t>Light Dependent Resistor</a:t>
            </a:r>
            <a:r>
              <a:rPr lang="en-GB" dirty="0"/>
              <a:t> (LDR)</a:t>
            </a:r>
          </a:p>
          <a:p>
            <a:pPr lvl="1"/>
            <a:endParaRPr lang="en-GB" sz="700" dirty="0"/>
          </a:p>
          <a:p>
            <a:r>
              <a:rPr lang="en-GB" dirty="0"/>
              <a:t>Integrating the LDR into </a:t>
            </a:r>
            <a:r>
              <a:rPr lang="en-GB" b="1" dirty="0"/>
              <a:t>a voltage divider circuit</a:t>
            </a:r>
            <a:r>
              <a:rPr lang="en-GB" dirty="0"/>
              <a:t> </a:t>
            </a:r>
            <a:br>
              <a:rPr lang="en-GB" dirty="0"/>
            </a:br>
            <a:endParaRPr lang="en-GB" dirty="0"/>
          </a:p>
          <a:p>
            <a:pPr marL="114300" indent="0">
              <a:buNone/>
            </a:pPr>
            <a:endParaRPr lang="en-GB" dirty="0"/>
          </a:p>
          <a:p>
            <a:pPr lvl="1"/>
            <a:r>
              <a:rPr lang="en-GB" dirty="0"/>
              <a:t>see 02.DetectingLight</a:t>
            </a:r>
          </a:p>
          <a:p>
            <a:pPr lvl="1"/>
            <a:endParaRPr lang="en-GB" sz="500" dirty="0"/>
          </a:p>
          <a:p>
            <a:r>
              <a:rPr lang="en-GB" dirty="0"/>
              <a:t>Several </a:t>
            </a:r>
            <a:r>
              <a:rPr lang="en-GB" b="1" dirty="0"/>
              <a:t>limitations</a:t>
            </a:r>
            <a:r>
              <a:rPr lang="en-GB" dirty="0"/>
              <a:t>: </a:t>
            </a:r>
          </a:p>
          <a:p>
            <a:pPr lvl="1"/>
            <a:r>
              <a:rPr lang="en-GB" dirty="0"/>
              <a:t>relationship between light intensity and resistance is </a:t>
            </a:r>
            <a:r>
              <a:rPr lang="en-GB" b="1" dirty="0"/>
              <a:t>highly non-linear</a:t>
            </a:r>
          </a:p>
          <a:p>
            <a:pPr lvl="1"/>
            <a:r>
              <a:rPr lang="en-GB" b="1" dirty="0"/>
              <a:t>spectral sensitivity:</a:t>
            </a:r>
            <a:r>
              <a:rPr lang="en-GB" dirty="0"/>
              <a:t> responsive only to a specific range of wavelengths</a:t>
            </a:r>
          </a:p>
          <a:p>
            <a:pPr lvl="1"/>
            <a:r>
              <a:rPr lang="en-GB" b="1" dirty="0"/>
              <a:t>slower response times</a:t>
            </a:r>
            <a:endParaRPr lang="en-GB" dirty="0"/>
          </a:p>
          <a:p>
            <a:pPr lvl="1"/>
            <a:r>
              <a:rPr lang="en-GB" b="1" dirty="0"/>
              <a:t>sensitivity to temperature</a:t>
            </a:r>
          </a:p>
        </p:txBody>
      </p:sp>
      <p:pic>
        <p:nvPicPr>
          <p:cNvPr id="5" name="Picture 4" descr="A close-up of a device&#10;&#10;AI-generated content may be incorrect.">
            <a:extLst>
              <a:ext uri="{FF2B5EF4-FFF2-40B4-BE49-F238E27FC236}">
                <a16:creationId xmlns:a16="http://schemas.microsoft.com/office/drawing/2014/main" id="{BB3A58C4-E351-B771-FE25-C2FDB95909CB}"/>
              </a:ext>
            </a:extLst>
          </p:cNvPr>
          <p:cNvPicPr>
            <a:picLocks noChangeAspect="1"/>
          </p:cNvPicPr>
          <p:nvPr/>
        </p:nvPicPr>
        <p:blipFill>
          <a:blip r:embed="rId3"/>
          <a:stretch>
            <a:fillRect/>
          </a:stretch>
        </p:blipFill>
        <p:spPr>
          <a:xfrm>
            <a:off x="6166426" y="1249680"/>
            <a:ext cx="2825174" cy="1479853"/>
          </a:xfrm>
          <a:prstGeom prst="rect">
            <a:avLst/>
          </a:prstGeom>
        </p:spPr>
      </p:pic>
      <p:pic>
        <p:nvPicPr>
          <p:cNvPr id="13" name="Picture 12" descr="A close up of a text&#10;&#10;AI-generated content may be incorrect.">
            <a:extLst>
              <a:ext uri="{FF2B5EF4-FFF2-40B4-BE49-F238E27FC236}">
                <a16:creationId xmlns:a16="http://schemas.microsoft.com/office/drawing/2014/main" id="{F3B41CB8-A3D2-0B8F-C629-6F6DC30734B0}"/>
              </a:ext>
            </a:extLst>
          </p:cNvPr>
          <p:cNvPicPr>
            <a:picLocks noChangeAspect="1"/>
          </p:cNvPicPr>
          <p:nvPr/>
        </p:nvPicPr>
        <p:blipFill>
          <a:blip r:embed="rId4"/>
          <a:stretch>
            <a:fillRect/>
          </a:stretch>
        </p:blipFill>
        <p:spPr>
          <a:xfrm>
            <a:off x="986790" y="3877993"/>
            <a:ext cx="2137410" cy="624631"/>
          </a:xfrm>
          <a:prstGeom prst="rect">
            <a:avLst/>
          </a:prstGeom>
        </p:spPr>
      </p:pic>
    </p:spTree>
    <p:extLst>
      <p:ext uri="{BB962C8B-B14F-4D97-AF65-F5344CB8AC3E}">
        <p14:creationId xmlns:p14="http://schemas.microsoft.com/office/powerpoint/2010/main" val="3531911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E6EF-7E9D-F993-5055-8AE371B4518E}"/>
              </a:ext>
            </a:extLst>
          </p:cNvPr>
          <p:cNvSpPr>
            <a:spLocks noGrp="1"/>
          </p:cNvSpPr>
          <p:nvPr>
            <p:ph type="title"/>
          </p:nvPr>
        </p:nvSpPr>
        <p:spPr/>
        <p:txBody>
          <a:bodyPr/>
          <a:lstStyle/>
          <a:p>
            <a:r>
              <a:rPr lang="en-GB" dirty="0"/>
              <a:t>Detecting Light (2)</a:t>
            </a:r>
          </a:p>
        </p:txBody>
      </p:sp>
      <p:sp>
        <p:nvSpPr>
          <p:cNvPr id="3" name="Text Placeholder 2">
            <a:extLst>
              <a:ext uri="{FF2B5EF4-FFF2-40B4-BE49-F238E27FC236}">
                <a16:creationId xmlns:a16="http://schemas.microsoft.com/office/drawing/2014/main" id="{DDB5EDCB-08CA-6494-FF7F-5CB819BC1AA3}"/>
              </a:ext>
            </a:extLst>
          </p:cNvPr>
          <p:cNvSpPr>
            <a:spLocks noGrp="1"/>
          </p:cNvSpPr>
          <p:nvPr>
            <p:ph type="body" idx="1"/>
          </p:nvPr>
        </p:nvSpPr>
        <p:spPr>
          <a:xfrm>
            <a:off x="311700" y="1248107"/>
            <a:ext cx="8520600" cy="5032832"/>
          </a:xfrm>
        </p:spPr>
        <p:txBody>
          <a:bodyPr/>
          <a:lstStyle/>
          <a:p>
            <a:r>
              <a:rPr lang="en-GB" dirty="0"/>
              <a:t>02.DetectingLight.ino</a:t>
            </a:r>
          </a:p>
        </p:txBody>
      </p:sp>
      <p:pic>
        <p:nvPicPr>
          <p:cNvPr id="5" name="Picture 4" descr="A blue circuit board with green wires&#10;&#10;AI-generated content may be incorrect.">
            <a:extLst>
              <a:ext uri="{FF2B5EF4-FFF2-40B4-BE49-F238E27FC236}">
                <a16:creationId xmlns:a16="http://schemas.microsoft.com/office/drawing/2014/main" id="{DC7BA11E-9040-E1E7-7CBB-1099A8176517}"/>
              </a:ext>
            </a:extLst>
          </p:cNvPr>
          <p:cNvPicPr>
            <a:picLocks noChangeAspect="1"/>
          </p:cNvPicPr>
          <p:nvPr/>
        </p:nvPicPr>
        <p:blipFill>
          <a:blip r:embed="rId2"/>
          <a:stretch>
            <a:fillRect/>
          </a:stretch>
        </p:blipFill>
        <p:spPr>
          <a:xfrm>
            <a:off x="685800" y="1935655"/>
            <a:ext cx="7772400" cy="4345284"/>
          </a:xfrm>
          <a:prstGeom prst="rect">
            <a:avLst/>
          </a:prstGeom>
        </p:spPr>
      </p:pic>
    </p:spTree>
    <p:extLst>
      <p:ext uri="{BB962C8B-B14F-4D97-AF65-F5344CB8AC3E}">
        <p14:creationId xmlns:p14="http://schemas.microsoft.com/office/powerpoint/2010/main" val="2132385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of a diagram of a light&#10;&#10;AI-generated content may be incorrect.">
            <a:extLst>
              <a:ext uri="{FF2B5EF4-FFF2-40B4-BE49-F238E27FC236}">
                <a16:creationId xmlns:a16="http://schemas.microsoft.com/office/drawing/2014/main" id="{12537F85-9783-13A1-F8F5-A273608B54B6}"/>
              </a:ext>
            </a:extLst>
          </p:cNvPr>
          <p:cNvPicPr>
            <a:picLocks noChangeAspect="1"/>
          </p:cNvPicPr>
          <p:nvPr/>
        </p:nvPicPr>
        <p:blipFill>
          <a:blip r:embed="rId2"/>
          <a:stretch>
            <a:fillRect/>
          </a:stretch>
        </p:blipFill>
        <p:spPr>
          <a:xfrm>
            <a:off x="2849880" y="1240236"/>
            <a:ext cx="5982420" cy="2218287"/>
          </a:xfrm>
          <a:prstGeom prst="rect">
            <a:avLst/>
          </a:prstGeom>
        </p:spPr>
      </p:pic>
      <p:sp>
        <p:nvSpPr>
          <p:cNvPr id="2" name="Title 1">
            <a:extLst>
              <a:ext uri="{FF2B5EF4-FFF2-40B4-BE49-F238E27FC236}">
                <a16:creationId xmlns:a16="http://schemas.microsoft.com/office/drawing/2014/main" id="{AD534568-159B-97E0-9FFE-728BAF1570B0}"/>
              </a:ext>
            </a:extLst>
          </p:cNvPr>
          <p:cNvSpPr>
            <a:spLocks noGrp="1"/>
          </p:cNvSpPr>
          <p:nvPr>
            <p:ph type="title"/>
          </p:nvPr>
        </p:nvSpPr>
        <p:spPr/>
        <p:txBody>
          <a:bodyPr/>
          <a:lstStyle/>
          <a:p>
            <a:r>
              <a:rPr lang="en-GB" dirty="0"/>
              <a:t>Light Measurement (1)</a:t>
            </a:r>
          </a:p>
        </p:txBody>
      </p:sp>
      <p:sp>
        <p:nvSpPr>
          <p:cNvPr id="3" name="Text Placeholder 2">
            <a:extLst>
              <a:ext uri="{FF2B5EF4-FFF2-40B4-BE49-F238E27FC236}">
                <a16:creationId xmlns:a16="http://schemas.microsoft.com/office/drawing/2014/main" id="{D64B9A92-0092-0ED5-542B-06826FDB3BE4}"/>
              </a:ext>
            </a:extLst>
          </p:cNvPr>
          <p:cNvSpPr>
            <a:spLocks noGrp="1"/>
          </p:cNvSpPr>
          <p:nvPr>
            <p:ph type="body" idx="1"/>
          </p:nvPr>
        </p:nvSpPr>
        <p:spPr/>
        <p:txBody>
          <a:bodyPr/>
          <a:lstStyle/>
          <a:p>
            <a:r>
              <a:rPr lang="en-GB" b="1" dirty="0"/>
              <a:t>Lumens </a:t>
            </a:r>
            <a:r>
              <a:rPr lang="en-GB" dirty="0"/>
              <a:t>and</a:t>
            </a:r>
            <a:r>
              <a:rPr lang="en-GB" b="1" dirty="0"/>
              <a:t> Lux</a:t>
            </a:r>
          </a:p>
          <a:p>
            <a:endParaRPr lang="en-GB" b="1" dirty="0"/>
          </a:p>
          <a:p>
            <a:endParaRPr lang="en-GB" b="1" dirty="0"/>
          </a:p>
          <a:p>
            <a:endParaRPr lang="en-GB" b="1" dirty="0"/>
          </a:p>
          <a:p>
            <a:endParaRPr lang="en-GB" b="1" dirty="0"/>
          </a:p>
          <a:p>
            <a:endParaRPr lang="en-GB" b="1" dirty="0"/>
          </a:p>
          <a:p>
            <a:pPr marL="114300" indent="0">
              <a:buNone/>
            </a:pPr>
            <a:endParaRPr lang="en-GB" b="1" dirty="0"/>
          </a:p>
          <a:p>
            <a:r>
              <a:rPr lang="en-GB" dirty="0"/>
              <a:t>Human eye perceive a </a:t>
            </a:r>
            <a:r>
              <a:rPr lang="en-GB" b="1" dirty="0"/>
              <a:t>wide range of light intensities</a:t>
            </a:r>
          </a:p>
          <a:p>
            <a:pPr lvl="1"/>
            <a:r>
              <a:rPr lang="en-GB" dirty="0"/>
              <a:t>From as low as 0.0001 lux in starlight</a:t>
            </a:r>
          </a:p>
          <a:p>
            <a:pPr lvl="1"/>
            <a:r>
              <a:rPr lang="en-GB" dirty="0"/>
              <a:t>Up to over 100,000 lux in direct sunlight</a:t>
            </a:r>
          </a:p>
          <a:p>
            <a:pPr lvl="1"/>
            <a:r>
              <a:rPr lang="en-GB" dirty="0"/>
              <a:t>Difficult to build a sensor with the same sensitivity across the entire spectrum</a:t>
            </a:r>
          </a:p>
          <a:p>
            <a:pPr lvl="1"/>
            <a:endParaRPr lang="en-GB" sz="400" dirty="0"/>
          </a:p>
          <a:p>
            <a:r>
              <a:rPr lang="en-GB" b="1" dirty="0"/>
              <a:t>TSL2561 sensor </a:t>
            </a:r>
            <a:r>
              <a:rPr lang="en-GB" dirty="0"/>
              <a:t>(see 03. </a:t>
            </a:r>
            <a:r>
              <a:rPr lang="en-GB" dirty="0" err="1"/>
              <a:t>MeasuringLight</a:t>
            </a:r>
            <a:r>
              <a:rPr lang="en-GB" dirty="0"/>
              <a:t>) </a:t>
            </a:r>
          </a:p>
          <a:p>
            <a:pPr lvl="1"/>
            <a:r>
              <a:rPr lang="en-GB" dirty="0"/>
              <a:t>not a real luxmeter </a:t>
            </a:r>
          </a:p>
          <a:p>
            <a:pPr lvl="1"/>
            <a:r>
              <a:rPr lang="en-GB" dirty="0"/>
              <a:t>characterized output against professional equipment </a:t>
            </a:r>
          </a:p>
          <a:p>
            <a:pPr lvl="1"/>
            <a:r>
              <a:rPr lang="en-GB" dirty="0"/>
              <a:t>mimic characteristics of a camera (sensitivity setting, integration time, exposes)</a:t>
            </a:r>
          </a:p>
        </p:txBody>
      </p:sp>
    </p:spTree>
    <p:extLst>
      <p:ext uri="{BB962C8B-B14F-4D97-AF65-F5344CB8AC3E}">
        <p14:creationId xmlns:p14="http://schemas.microsoft.com/office/powerpoint/2010/main" val="1289798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1957-A35E-B4D1-6013-16840426D836}"/>
              </a:ext>
            </a:extLst>
          </p:cNvPr>
          <p:cNvSpPr>
            <a:spLocks noGrp="1"/>
          </p:cNvSpPr>
          <p:nvPr>
            <p:ph type="title"/>
          </p:nvPr>
        </p:nvSpPr>
        <p:spPr/>
        <p:txBody>
          <a:bodyPr/>
          <a:lstStyle/>
          <a:p>
            <a:r>
              <a:rPr lang="en-GB" dirty="0"/>
              <a:t>Light Measurement (2)</a:t>
            </a:r>
          </a:p>
        </p:txBody>
      </p:sp>
      <p:sp>
        <p:nvSpPr>
          <p:cNvPr id="3" name="Text Placeholder 2">
            <a:extLst>
              <a:ext uri="{FF2B5EF4-FFF2-40B4-BE49-F238E27FC236}">
                <a16:creationId xmlns:a16="http://schemas.microsoft.com/office/drawing/2014/main" id="{1B547F3B-2856-1299-CDBA-236E94B1317D}"/>
              </a:ext>
            </a:extLst>
          </p:cNvPr>
          <p:cNvSpPr>
            <a:spLocks noGrp="1"/>
          </p:cNvSpPr>
          <p:nvPr>
            <p:ph type="body" idx="1"/>
          </p:nvPr>
        </p:nvSpPr>
        <p:spPr/>
        <p:txBody>
          <a:bodyPr/>
          <a:lstStyle/>
          <a:p>
            <a:r>
              <a:rPr lang="en-GB" dirty="0"/>
              <a:t>03. </a:t>
            </a:r>
            <a:r>
              <a:rPr lang="en-GB" dirty="0" err="1"/>
              <a:t>MeasuringLight.ino</a:t>
            </a:r>
            <a:endParaRPr lang="en-GB" dirty="0"/>
          </a:p>
          <a:p>
            <a:r>
              <a:rPr lang="en-GB" dirty="0"/>
              <a:t>SparkFunTSL2561 library</a:t>
            </a:r>
          </a:p>
        </p:txBody>
      </p:sp>
      <p:pic>
        <p:nvPicPr>
          <p:cNvPr id="5" name="Picture 4" descr="A circuit board with wires&#10;&#10;AI-generated content may be incorrect.">
            <a:extLst>
              <a:ext uri="{FF2B5EF4-FFF2-40B4-BE49-F238E27FC236}">
                <a16:creationId xmlns:a16="http://schemas.microsoft.com/office/drawing/2014/main" id="{CC96092D-5443-0B29-1A08-BDBD69D79177}"/>
              </a:ext>
            </a:extLst>
          </p:cNvPr>
          <p:cNvPicPr>
            <a:picLocks noChangeAspect="1"/>
          </p:cNvPicPr>
          <p:nvPr/>
        </p:nvPicPr>
        <p:blipFill>
          <a:blip r:embed="rId2"/>
          <a:stretch>
            <a:fillRect/>
          </a:stretch>
        </p:blipFill>
        <p:spPr>
          <a:xfrm>
            <a:off x="685800" y="2020621"/>
            <a:ext cx="7772400" cy="4306038"/>
          </a:xfrm>
          <a:prstGeom prst="rect">
            <a:avLst/>
          </a:prstGeom>
        </p:spPr>
      </p:pic>
    </p:spTree>
    <p:extLst>
      <p:ext uri="{BB962C8B-B14F-4D97-AF65-F5344CB8AC3E}">
        <p14:creationId xmlns:p14="http://schemas.microsoft.com/office/powerpoint/2010/main" val="1667273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CC9C-A668-681E-1684-5617E5137DA1}"/>
              </a:ext>
            </a:extLst>
          </p:cNvPr>
          <p:cNvSpPr>
            <a:spLocks noGrp="1"/>
          </p:cNvSpPr>
          <p:nvPr>
            <p:ph type="title"/>
          </p:nvPr>
        </p:nvSpPr>
        <p:spPr/>
        <p:txBody>
          <a:bodyPr/>
          <a:lstStyle/>
          <a:p>
            <a:r>
              <a:rPr lang="en-GB" dirty="0"/>
              <a:t>Measuring distance, using light (1)</a:t>
            </a:r>
          </a:p>
        </p:txBody>
      </p:sp>
      <p:sp>
        <p:nvSpPr>
          <p:cNvPr id="3" name="Text Placeholder 2">
            <a:extLst>
              <a:ext uri="{FF2B5EF4-FFF2-40B4-BE49-F238E27FC236}">
                <a16:creationId xmlns:a16="http://schemas.microsoft.com/office/drawing/2014/main" id="{38F1ABB0-967A-2087-54A2-2170D6A6D2BA}"/>
              </a:ext>
            </a:extLst>
          </p:cNvPr>
          <p:cNvSpPr>
            <a:spLocks noGrp="1"/>
          </p:cNvSpPr>
          <p:nvPr>
            <p:ph type="body" idx="1"/>
          </p:nvPr>
        </p:nvSpPr>
        <p:spPr/>
        <p:txBody>
          <a:bodyPr/>
          <a:lstStyle/>
          <a:p>
            <a:r>
              <a:rPr lang="en-GB" dirty="0"/>
              <a:t>Measure the distance of our embedded system from objects in the surrounding environment</a:t>
            </a:r>
          </a:p>
          <a:p>
            <a:pPr lvl="1"/>
            <a:r>
              <a:rPr lang="en-GB" b="1" dirty="0"/>
              <a:t>Infrared (IR) sensor</a:t>
            </a:r>
            <a:endParaRPr lang="en-GB" dirty="0"/>
          </a:p>
          <a:p>
            <a:pPr lvl="2"/>
            <a:r>
              <a:rPr lang="en-GB" dirty="0"/>
              <a:t>a led produces light at the same wavelength as what a sensor is looking for </a:t>
            </a:r>
          </a:p>
          <a:p>
            <a:pPr lvl="2"/>
            <a:r>
              <a:rPr lang="en-GB" dirty="0"/>
              <a:t>an external object close to the sensor produces a large jump in the intensity</a:t>
            </a:r>
          </a:p>
          <a:p>
            <a:pPr lvl="2"/>
            <a:r>
              <a:rPr lang="en-GB" dirty="0"/>
              <a:t>used to determine the distance of the object</a:t>
            </a:r>
          </a:p>
          <a:p>
            <a:pPr lvl="1"/>
            <a:r>
              <a:rPr lang="en-GB" b="1" dirty="0"/>
              <a:t>Time-of-Flight</a:t>
            </a:r>
            <a:r>
              <a:rPr lang="en-GB" dirty="0"/>
              <a:t> (</a:t>
            </a:r>
            <a:r>
              <a:rPr lang="en-GB" dirty="0" err="1"/>
              <a:t>ToF</a:t>
            </a:r>
            <a:r>
              <a:rPr lang="en-GB" dirty="0"/>
              <a:t>) sensor</a:t>
            </a:r>
          </a:p>
          <a:p>
            <a:pPr lvl="2"/>
            <a:r>
              <a:rPr lang="en-GB" dirty="0"/>
              <a:t>emit a light pulse and measure the time it takes to return after reflection</a:t>
            </a:r>
          </a:p>
          <a:p>
            <a:pPr lvl="2"/>
            <a:r>
              <a:rPr lang="en-GB" dirty="0"/>
              <a:t>by knowing the speed of light, we can calculate the distance to the object</a:t>
            </a:r>
          </a:p>
          <a:p>
            <a:r>
              <a:rPr lang="en-GB" b="1" dirty="0"/>
              <a:t>Sharp GP2Y0A41SK0F </a:t>
            </a:r>
            <a:r>
              <a:rPr lang="en-GB" dirty="0"/>
              <a:t>sensor (see 04.MeasuringDistance_light folder)</a:t>
            </a:r>
          </a:p>
        </p:txBody>
      </p:sp>
      <p:pic>
        <p:nvPicPr>
          <p:cNvPr id="5" name="Picture 4">
            <a:extLst>
              <a:ext uri="{FF2B5EF4-FFF2-40B4-BE49-F238E27FC236}">
                <a16:creationId xmlns:a16="http://schemas.microsoft.com/office/drawing/2014/main" id="{710E9598-5EEB-E3FE-40B1-A667190A2E22}"/>
              </a:ext>
            </a:extLst>
          </p:cNvPr>
          <p:cNvPicPr>
            <a:picLocks noChangeAspect="1"/>
          </p:cNvPicPr>
          <p:nvPr/>
        </p:nvPicPr>
        <p:blipFill>
          <a:blip r:embed="rId2"/>
          <a:stretch>
            <a:fillRect/>
          </a:stretch>
        </p:blipFill>
        <p:spPr>
          <a:xfrm>
            <a:off x="1059900" y="8199247"/>
            <a:ext cx="7772400" cy="2637966"/>
          </a:xfrm>
          <a:prstGeom prst="rect">
            <a:avLst/>
          </a:prstGeom>
        </p:spPr>
      </p:pic>
      <p:pic>
        <p:nvPicPr>
          <p:cNvPr id="9" name="Picture 8" descr="A diagram of a light detector&#10;&#10;AI-generated content may be incorrect.">
            <a:extLst>
              <a:ext uri="{FF2B5EF4-FFF2-40B4-BE49-F238E27FC236}">
                <a16:creationId xmlns:a16="http://schemas.microsoft.com/office/drawing/2014/main" id="{2D13F88C-446C-7647-4F85-44EFAC1D6CA0}"/>
              </a:ext>
            </a:extLst>
          </p:cNvPr>
          <p:cNvPicPr>
            <a:picLocks noChangeAspect="1"/>
          </p:cNvPicPr>
          <p:nvPr/>
        </p:nvPicPr>
        <p:blipFill>
          <a:blip r:embed="rId3"/>
          <a:stretch>
            <a:fillRect/>
          </a:stretch>
        </p:blipFill>
        <p:spPr>
          <a:xfrm>
            <a:off x="1145310" y="4592769"/>
            <a:ext cx="6036829" cy="1983984"/>
          </a:xfrm>
          <a:prstGeom prst="rect">
            <a:avLst/>
          </a:prstGeom>
        </p:spPr>
      </p:pic>
    </p:spTree>
    <p:extLst>
      <p:ext uri="{BB962C8B-B14F-4D97-AF65-F5344CB8AC3E}">
        <p14:creationId xmlns:p14="http://schemas.microsoft.com/office/powerpoint/2010/main" val="3011889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with a red line&#10;&#10;AI-generated content may be incorrect.">
            <a:extLst>
              <a:ext uri="{FF2B5EF4-FFF2-40B4-BE49-F238E27FC236}">
                <a16:creationId xmlns:a16="http://schemas.microsoft.com/office/drawing/2014/main" id="{9AD319DE-703B-D042-C1EE-F3037A344B6C}"/>
              </a:ext>
            </a:extLst>
          </p:cNvPr>
          <p:cNvPicPr>
            <a:picLocks noChangeAspect="1"/>
          </p:cNvPicPr>
          <p:nvPr/>
        </p:nvPicPr>
        <p:blipFill>
          <a:blip r:embed="rId2"/>
          <a:stretch>
            <a:fillRect/>
          </a:stretch>
        </p:blipFill>
        <p:spPr>
          <a:xfrm>
            <a:off x="1191490" y="2533048"/>
            <a:ext cx="6479885" cy="2882471"/>
          </a:xfrm>
          <a:prstGeom prst="rect">
            <a:avLst/>
          </a:prstGeom>
        </p:spPr>
      </p:pic>
      <p:sp>
        <p:nvSpPr>
          <p:cNvPr id="2" name="Title 1">
            <a:extLst>
              <a:ext uri="{FF2B5EF4-FFF2-40B4-BE49-F238E27FC236}">
                <a16:creationId xmlns:a16="http://schemas.microsoft.com/office/drawing/2014/main" id="{6195D0DC-6CFA-25AF-DF32-3357108812DD}"/>
              </a:ext>
            </a:extLst>
          </p:cNvPr>
          <p:cNvSpPr>
            <a:spLocks noGrp="1"/>
          </p:cNvSpPr>
          <p:nvPr>
            <p:ph type="title"/>
          </p:nvPr>
        </p:nvSpPr>
        <p:spPr/>
        <p:txBody>
          <a:bodyPr/>
          <a:lstStyle/>
          <a:p>
            <a:r>
              <a:rPr lang="en-GB" dirty="0"/>
              <a:t>Measuring distance, using light (2)</a:t>
            </a:r>
          </a:p>
        </p:txBody>
      </p:sp>
      <p:sp>
        <p:nvSpPr>
          <p:cNvPr id="3" name="Text Placeholder 2">
            <a:extLst>
              <a:ext uri="{FF2B5EF4-FFF2-40B4-BE49-F238E27FC236}">
                <a16:creationId xmlns:a16="http://schemas.microsoft.com/office/drawing/2014/main" id="{D3F157B3-2860-46B3-4C5E-CB50CA1D6C84}"/>
              </a:ext>
            </a:extLst>
          </p:cNvPr>
          <p:cNvSpPr>
            <a:spLocks noGrp="1"/>
          </p:cNvSpPr>
          <p:nvPr>
            <p:ph type="body" idx="1"/>
          </p:nvPr>
        </p:nvSpPr>
        <p:spPr>
          <a:xfrm>
            <a:off x="311699" y="1043732"/>
            <a:ext cx="8666045" cy="5514085"/>
          </a:xfrm>
        </p:spPr>
        <p:txBody>
          <a:bodyPr/>
          <a:lstStyle/>
          <a:p>
            <a:r>
              <a:rPr lang="en-GB" dirty="0"/>
              <a:t>The response is </a:t>
            </a:r>
            <a:r>
              <a:rPr lang="en-GB" b="1" dirty="0"/>
              <a:t>non-linear</a:t>
            </a:r>
            <a:r>
              <a:rPr lang="en-GB" dirty="0"/>
              <a:t> and even worse </a:t>
            </a:r>
            <a:r>
              <a:rPr lang="en-GB" b="1" dirty="0"/>
              <a:t>not monotonic</a:t>
            </a:r>
          </a:p>
          <a:p>
            <a:pPr lvl="1"/>
            <a:r>
              <a:rPr lang="en-GB" dirty="0"/>
              <a:t>sensor cannot differentiate between distances producing the same voltage</a:t>
            </a:r>
          </a:p>
          <a:p>
            <a:pPr lvl="1"/>
            <a:r>
              <a:rPr lang="en-GB" dirty="0"/>
              <a:t>limiting its effectiveness for objects closer than 4 cm</a:t>
            </a:r>
          </a:p>
          <a:p>
            <a:pPr lvl="1"/>
            <a:r>
              <a:rPr lang="en-GB" dirty="0"/>
              <a:t>beyond 30 cm, the response becomes flat</a:t>
            </a:r>
          </a:p>
          <a:p>
            <a:pPr lvl="1"/>
            <a:endParaRPr lang="en-GB" sz="800" dirty="0"/>
          </a:p>
          <a:p>
            <a:pPr lvl="1"/>
            <a:endParaRPr lang="en-GB" b="1" dirty="0"/>
          </a:p>
          <a:p>
            <a:endParaRPr lang="en-GB" b="1" dirty="0"/>
          </a:p>
          <a:p>
            <a:endParaRPr lang="en-GB" b="1" dirty="0"/>
          </a:p>
          <a:p>
            <a:endParaRPr lang="en-GB" b="1" dirty="0"/>
          </a:p>
          <a:p>
            <a:endParaRPr lang="en-GB" b="1" dirty="0"/>
          </a:p>
          <a:p>
            <a:endParaRPr lang="en-GB" b="1" dirty="0"/>
          </a:p>
          <a:p>
            <a:endParaRPr lang="en-GB" b="1" dirty="0"/>
          </a:p>
          <a:p>
            <a:pPr marL="114300" indent="0">
              <a:buNone/>
            </a:pPr>
            <a:endParaRPr lang="en-GB" b="1" dirty="0"/>
          </a:p>
          <a:p>
            <a:endParaRPr lang="en-GB" b="1" dirty="0"/>
          </a:p>
          <a:p>
            <a:r>
              <a:rPr lang="en-GB" b="1" dirty="0"/>
              <a:t>Lookup table</a:t>
            </a:r>
            <a:r>
              <a:rPr lang="en-GB" dirty="0"/>
              <a:t> </a:t>
            </a:r>
          </a:p>
          <a:p>
            <a:pPr lvl="1"/>
            <a:r>
              <a:rPr lang="en-GB" dirty="0"/>
              <a:t>to map the sensor's output to actual distances</a:t>
            </a:r>
          </a:p>
          <a:p>
            <a:pPr lvl="1"/>
            <a:r>
              <a:rPr lang="en-GB" dirty="0"/>
              <a:t>created by recording the output at various known distances and interpolating </a:t>
            </a:r>
          </a:p>
        </p:txBody>
      </p:sp>
    </p:spTree>
    <p:extLst>
      <p:ext uri="{BB962C8B-B14F-4D97-AF65-F5344CB8AC3E}">
        <p14:creationId xmlns:p14="http://schemas.microsoft.com/office/powerpoint/2010/main" val="1109052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FC95C-BE99-A57F-7E7E-458FD42E143F}"/>
              </a:ext>
            </a:extLst>
          </p:cNvPr>
          <p:cNvSpPr>
            <a:spLocks noGrp="1"/>
          </p:cNvSpPr>
          <p:nvPr>
            <p:ph type="title"/>
          </p:nvPr>
        </p:nvSpPr>
        <p:spPr/>
        <p:txBody>
          <a:bodyPr/>
          <a:lstStyle/>
          <a:p>
            <a:r>
              <a:rPr lang="en-GB" dirty="0"/>
              <a:t>Measuring distance, using light (3)</a:t>
            </a:r>
          </a:p>
        </p:txBody>
      </p:sp>
      <p:sp>
        <p:nvSpPr>
          <p:cNvPr id="3" name="Text Placeholder 2">
            <a:extLst>
              <a:ext uri="{FF2B5EF4-FFF2-40B4-BE49-F238E27FC236}">
                <a16:creationId xmlns:a16="http://schemas.microsoft.com/office/drawing/2014/main" id="{7BBC0D4D-6C90-6247-E80E-7FCFD4D49D4C}"/>
              </a:ext>
            </a:extLst>
          </p:cNvPr>
          <p:cNvSpPr>
            <a:spLocks noGrp="1"/>
          </p:cNvSpPr>
          <p:nvPr>
            <p:ph type="body" idx="1"/>
          </p:nvPr>
        </p:nvSpPr>
        <p:spPr/>
        <p:txBody>
          <a:bodyPr/>
          <a:lstStyle/>
          <a:p>
            <a:r>
              <a:rPr lang="en-GB" dirty="0"/>
              <a:t>04.MeasuringDistance_light.ino</a:t>
            </a:r>
          </a:p>
        </p:txBody>
      </p:sp>
      <p:pic>
        <p:nvPicPr>
          <p:cNvPr id="5" name="Picture 4">
            <a:extLst>
              <a:ext uri="{FF2B5EF4-FFF2-40B4-BE49-F238E27FC236}">
                <a16:creationId xmlns:a16="http://schemas.microsoft.com/office/drawing/2014/main" id="{895652EC-C513-6DEC-F357-EEAB0C5C6FCB}"/>
              </a:ext>
            </a:extLst>
          </p:cNvPr>
          <p:cNvPicPr>
            <a:picLocks noChangeAspect="1"/>
          </p:cNvPicPr>
          <p:nvPr/>
        </p:nvPicPr>
        <p:blipFill>
          <a:blip r:embed="rId2"/>
          <a:stretch>
            <a:fillRect/>
          </a:stretch>
        </p:blipFill>
        <p:spPr>
          <a:xfrm>
            <a:off x="319225" y="1999750"/>
            <a:ext cx="8513075" cy="4188614"/>
          </a:xfrm>
          <a:prstGeom prst="rect">
            <a:avLst/>
          </a:prstGeom>
        </p:spPr>
      </p:pic>
    </p:spTree>
    <p:extLst>
      <p:ext uri="{BB962C8B-B14F-4D97-AF65-F5344CB8AC3E}">
        <p14:creationId xmlns:p14="http://schemas.microsoft.com/office/powerpoint/2010/main" val="3963150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C773-5B48-1D9A-ED91-8CAEDAB5EF6F}"/>
              </a:ext>
            </a:extLst>
          </p:cNvPr>
          <p:cNvSpPr>
            <a:spLocks noGrp="1"/>
          </p:cNvSpPr>
          <p:nvPr>
            <p:ph type="title"/>
          </p:nvPr>
        </p:nvSpPr>
        <p:spPr/>
        <p:txBody>
          <a:bodyPr/>
          <a:lstStyle/>
          <a:p>
            <a:r>
              <a:rPr lang="en-GB" dirty="0"/>
              <a:t>Transduction</a:t>
            </a:r>
          </a:p>
        </p:txBody>
      </p:sp>
      <p:pic>
        <p:nvPicPr>
          <p:cNvPr id="5" name="Picture 4" descr="A diagram of a mechanical system&#10;&#10;AI-generated content may be incorrect.">
            <a:extLst>
              <a:ext uri="{FF2B5EF4-FFF2-40B4-BE49-F238E27FC236}">
                <a16:creationId xmlns:a16="http://schemas.microsoft.com/office/drawing/2014/main" id="{C04E1783-98B1-9F30-5AE5-97E4BB93FD33}"/>
              </a:ext>
            </a:extLst>
          </p:cNvPr>
          <p:cNvPicPr>
            <a:picLocks noChangeAspect="1"/>
          </p:cNvPicPr>
          <p:nvPr/>
        </p:nvPicPr>
        <p:blipFill>
          <a:blip r:embed="rId2"/>
          <a:stretch>
            <a:fillRect/>
          </a:stretch>
        </p:blipFill>
        <p:spPr>
          <a:xfrm>
            <a:off x="154864" y="1760294"/>
            <a:ext cx="8834271" cy="3732308"/>
          </a:xfrm>
          <a:prstGeom prst="rect">
            <a:avLst/>
          </a:prstGeom>
        </p:spPr>
      </p:pic>
    </p:spTree>
    <p:extLst>
      <p:ext uri="{BB962C8B-B14F-4D97-AF65-F5344CB8AC3E}">
        <p14:creationId xmlns:p14="http://schemas.microsoft.com/office/powerpoint/2010/main" val="1531654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E138-88E7-AA25-7C66-61F98E87DAC8}"/>
              </a:ext>
            </a:extLst>
          </p:cNvPr>
          <p:cNvSpPr>
            <a:spLocks noGrp="1"/>
          </p:cNvSpPr>
          <p:nvPr>
            <p:ph type="title"/>
          </p:nvPr>
        </p:nvSpPr>
        <p:spPr/>
        <p:txBody>
          <a:bodyPr/>
          <a:lstStyle/>
          <a:p>
            <a:r>
              <a:rPr lang="en-GB" dirty="0"/>
              <a:t>Measuring distance, using sound (1)</a:t>
            </a:r>
          </a:p>
        </p:txBody>
      </p:sp>
      <p:sp>
        <p:nvSpPr>
          <p:cNvPr id="3" name="Text Placeholder 2">
            <a:extLst>
              <a:ext uri="{FF2B5EF4-FFF2-40B4-BE49-F238E27FC236}">
                <a16:creationId xmlns:a16="http://schemas.microsoft.com/office/drawing/2014/main" id="{D94E3B24-DF9F-E1A5-9CBD-8742D6B29F73}"/>
              </a:ext>
            </a:extLst>
          </p:cNvPr>
          <p:cNvSpPr>
            <a:spLocks noGrp="1"/>
          </p:cNvSpPr>
          <p:nvPr>
            <p:ph type="body" idx="1"/>
          </p:nvPr>
        </p:nvSpPr>
        <p:spPr>
          <a:xfrm>
            <a:off x="311700" y="1118336"/>
            <a:ext cx="8520600" cy="5245518"/>
          </a:xfrm>
        </p:spPr>
        <p:txBody>
          <a:bodyPr/>
          <a:lstStyle/>
          <a:p>
            <a:r>
              <a:rPr lang="en-GB" dirty="0"/>
              <a:t>An alternative approach: </a:t>
            </a:r>
            <a:r>
              <a:rPr lang="en-GB" b="1" dirty="0"/>
              <a:t>ultrasonic sensor</a:t>
            </a:r>
          </a:p>
          <a:p>
            <a:pPr lvl="1"/>
            <a:r>
              <a:rPr lang="en-GB" dirty="0"/>
              <a:t>Emits ultrasonic sound waves </a:t>
            </a:r>
          </a:p>
          <a:p>
            <a:pPr lvl="1"/>
            <a:r>
              <a:rPr lang="en-GB" dirty="0"/>
              <a:t>Measures the time it takes to bounce back after hitting an object</a:t>
            </a:r>
          </a:p>
          <a:p>
            <a:pPr lvl="1"/>
            <a:r>
              <a:rPr lang="en-GB" dirty="0"/>
              <a:t>By knowing the speed of sound, we calculate the distance </a:t>
            </a:r>
          </a:p>
          <a:p>
            <a:r>
              <a:rPr lang="en-GB" dirty="0"/>
              <a:t>Pros</a:t>
            </a:r>
          </a:p>
          <a:p>
            <a:pPr lvl="1"/>
            <a:r>
              <a:rPr lang="en-GB" dirty="0"/>
              <a:t>greater accuracy and reliability across a wide range (from cm to meters) 	</a:t>
            </a:r>
          </a:p>
          <a:p>
            <a:pPr lvl="1"/>
            <a:r>
              <a:rPr lang="en-GB" dirty="0"/>
              <a:t>suited for challenging environments (e.g. dusty, foggy conditions)</a:t>
            </a:r>
          </a:p>
          <a:p>
            <a:r>
              <a:rPr lang="en-GB" dirty="0"/>
              <a:t>Cons</a:t>
            </a:r>
          </a:p>
          <a:p>
            <a:pPr lvl="1"/>
            <a:r>
              <a:rPr lang="en-GB" dirty="0"/>
              <a:t>accuracy influenced by several factors (e.g. texture and angle of the object)</a:t>
            </a:r>
          </a:p>
          <a:p>
            <a:pPr lvl="1"/>
            <a:r>
              <a:rPr lang="en-GB" dirty="0"/>
              <a:t>slower response time </a:t>
            </a:r>
          </a:p>
          <a:p>
            <a:pPr lvl="1"/>
            <a:endParaRPr lang="en-GB" sz="1050" dirty="0"/>
          </a:p>
          <a:p>
            <a:r>
              <a:rPr lang="en-GB" b="1" dirty="0"/>
              <a:t>HC-SR04 sensor </a:t>
            </a:r>
            <a:r>
              <a:rPr lang="en-GB" dirty="0"/>
              <a:t>(see 05.MeasuringDistance_sound folder) </a:t>
            </a:r>
          </a:p>
          <a:p>
            <a:pPr lvl="1"/>
            <a:r>
              <a:rPr lang="en-GB" dirty="0"/>
              <a:t>microcontroller sends a 10 µs HIGH signal to the Trigger pin to activate the ultrasonic transmitter, which emits 8 cycles of a 40 kHz ultrasonic wave</a:t>
            </a:r>
          </a:p>
          <a:p>
            <a:pPr lvl="1"/>
            <a:r>
              <a:rPr lang="en-GB" dirty="0"/>
              <a:t>The sensor waits for the echo to return, to calculate the time we can use the </a:t>
            </a:r>
            <a:r>
              <a:rPr lang="en-GB" dirty="0" err="1"/>
              <a:t>pulseIn</a:t>
            </a:r>
            <a:r>
              <a:rPr lang="en-GB" dirty="0"/>
              <a:t>() function</a:t>
            </a:r>
          </a:p>
        </p:txBody>
      </p:sp>
    </p:spTree>
    <p:extLst>
      <p:ext uri="{BB962C8B-B14F-4D97-AF65-F5344CB8AC3E}">
        <p14:creationId xmlns:p14="http://schemas.microsoft.com/office/powerpoint/2010/main" val="201861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C04B-D30D-CF6E-B0FC-EEB06B9BF3F3}"/>
              </a:ext>
            </a:extLst>
          </p:cNvPr>
          <p:cNvSpPr>
            <a:spLocks noGrp="1"/>
          </p:cNvSpPr>
          <p:nvPr>
            <p:ph type="title"/>
          </p:nvPr>
        </p:nvSpPr>
        <p:spPr/>
        <p:txBody>
          <a:bodyPr/>
          <a:lstStyle/>
          <a:p>
            <a:r>
              <a:rPr lang="en-GB" dirty="0"/>
              <a:t>Measuring distance, using sound (2)</a:t>
            </a:r>
          </a:p>
        </p:txBody>
      </p:sp>
      <p:sp>
        <p:nvSpPr>
          <p:cNvPr id="3" name="Text Placeholder 2">
            <a:extLst>
              <a:ext uri="{FF2B5EF4-FFF2-40B4-BE49-F238E27FC236}">
                <a16:creationId xmlns:a16="http://schemas.microsoft.com/office/drawing/2014/main" id="{64287A2B-7921-90F9-CF2B-35BB9D7D00D2}"/>
              </a:ext>
            </a:extLst>
          </p:cNvPr>
          <p:cNvSpPr>
            <a:spLocks noGrp="1"/>
          </p:cNvSpPr>
          <p:nvPr>
            <p:ph type="body" idx="1"/>
          </p:nvPr>
        </p:nvSpPr>
        <p:spPr/>
        <p:txBody>
          <a:bodyPr/>
          <a:lstStyle/>
          <a:p>
            <a:r>
              <a:rPr lang="en-GB" dirty="0"/>
              <a:t>05.MeasuringDistance_sound.ino</a:t>
            </a:r>
          </a:p>
          <a:p>
            <a:endParaRPr lang="en-GB" dirty="0"/>
          </a:p>
          <a:p>
            <a:endParaRPr lang="en-GB" dirty="0"/>
          </a:p>
        </p:txBody>
      </p:sp>
      <p:pic>
        <p:nvPicPr>
          <p:cNvPr id="5" name="Picture 4" descr="A circuit board with wires connected to it&#10;&#10;AI-generated content may be incorrect.">
            <a:extLst>
              <a:ext uri="{FF2B5EF4-FFF2-40B4-BE49-F238E27FC236}">
                <a16:creationId xmlns:a16="http://schemas.microsoft.com/office/drawing/2014/main" id="{D981CC3E-40CF-065C-B5CD-19C0A054CBAC}"/>
              </a:ext>
            </a:extLst>
          </p:cNvPr>
          <p:cNvPicPr>
            <a:picLocks noChangeAspect="1"/>
          </p:cNvPicPr>
          <p:nvPr/>
        </p:nvPicPr>
        <p:blipFill>
          <a:blip r:embed="rId2"/>
          <a:stretch>
            <a:fillRect/>
          </a:stretch>
        </p:blipFill>
        <p:spPr>
          <a:xfrm>
            <a:off x="893617" y="1843955"/>
            <a:ext cx="7178964" cy="4732798"/>
          </a:xfrm>
          <a:prstGeom prst="rect">
            <a:avLst/>
          </a:prstGeom>
        </p:spPr>
      </p:pic>
    </p:spTree>
    <p:extLst>
      <p:ext uri="{BB962C8B-B14F-4D97-AF65-F5344CB8AC3E}">
        <p14:creationId xmlns:p14="http://schemas.microsoft.com/office/powerpoint/2010/main" val="1611532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D956-11D0-6666-73C4-9635AE989343}"/>
              </a:ext>
            </a:extLst>
          </p:cNvPr>
          <p:cNvSpPr>
            <a:spLocks noGrp="1"/>
          </p:cNvSpPr>
          <p:nvPr>
            <p:ph type="title"/>
          </p:nvPr>
        </p:nvSpPr>
        <p:spPr/>
        <p:txBody>
          <a:bodyPr/>
          <a:lstStyle/>
          <a:p>
            <a:r>
              <a:rPr lang="en-GB" dirty="0"/>
              <a:t>Detecting vibration (1)</a:t>
            </a:r>
          </a:p>
        </p:txBody>
      </p:sp>
      <p:sp>
        <p:nvSpPr>
          <p:cNvPr id="3" name="Text Placeholder 2">
            <a:extLst>
              <a:ext uri="{FF2B5EF4-FFF2-40B4-BE49-F238E27FC236}">
                <a16:creationId xmlns:a16="http://schemas.microsoft.com/office/drawing/2014/main" id="{F66A3AF9-A9FB-B76D-2205-91B20638F033}"/>
              </a:ext>
            </a:extLst>
          </p:cNvPr>
          <p:cNvSpPr>
            <a:spLocks noGrp="1"/>
          </p:cNvSpPr>
          <p:nvPr>
            <p:ph type="body" idx="1"/>
          </p:nvPr>
        </p:nvSpPr>
        <p:spPr>
          <a:xfrm>
            <a:off x="311700" y="979080"/>
            <a:ext cx="8520600" cy="5615685"/>
          </a:xfrm>
        </p:spPr>
        <p:txBody>
          <a:bodyPr/>
          <a:lstStyle/>
          <a:p>
            <a:r>
              <a:rPr lang="en-GB" b="1" dirty="0"/>
              <a:t>Piezoelectric</a:t>
            </a:r>
            <a:r>
              <a:rPr lang="en-GB" dirty="0"/>
              <a:t> </a:t>
            </a:r>
            <a:r>
              <a:rPr lang="en-GB" b="1" dirty="0"/>
              <a:t>effect</a:t>
            </a:r>
          </a:p>
          <a:p>
            <a:pPr lvl="1"/>
            <a:r>
              <a:rPr lang="en-GB" dirty="0"/>
              <a:t>Some materials (e.g. quartz, ceramics, polymers) generate an electric charge when subjected to mechanical stress</a:t>
            </a:r>
          </a:p>
          <a:p>
            <a:pPr lvl="1"/>
            <a:endParaRPr lang="en-GB" dirty="0"/>
          </a:p>
          <a:p>
            <a:pPr lvl="1"/>
            <a:endParaRPr lang="en-GB" dirty="0"/>
          </a:p>
          <a:p>
            <a:pPr lvl="1"/>
            <a:endParaRPr lang="en-GB" dirty="0"/>
          </a:p>
          <a:p>
            <a:pPr lvl="1"/>
            <a:endParaRPr lang="en-GB" dirty="0"/>
          </a:p>
          <a:p>
            <a:pPr lvl="1"/>
            <a:endParaRPr lang="en-GB" sz="1100" dirty="0"/>
          </a:p>
          <a:p>
            <a:pPr marL="596900" lvl="1" indent="0">
              <a:buNone/>
            </a:pPr>
            <a:endParaRPr lang="en-GB" sz="400" dirty="0"/>
          </a:p>
          <a:p>
            <a:r>
              <a:rPr lang="en-GB" b="1" dirty="0"/>
              <a:t>Inverse piezoelectric effect</a:t>
            </a:r>
            <a:r>
              <a:rPr lang="en-GB" dirty="0"/>
              <a:t> </a:t>
            </a:r>
          </a:p>
          <a:p>
            <a:pPr lvl="1"/>
            <a:endParaRPr lang="en-GB" dirty="0"/>
          </a:p>
          <a:p>
            <a:pPr lvl="1"/>
            <a:endParaRPr lang="en-GB" dirty="0"/>
          </a:p>
          <a:p>
            <a:pPr lvl="1"/>
            <a:endParaRPr lang="en-GB" dirty="0"/>
          </a:p>
          <a:p>
            <a:pPr lvl="1"/>
            <a:endParaRPr lang="en-GB" dirty="0"/>
          </a:p>
          <a:p>
            <a:pPr lvl="1"/>
            <a:endParaRPr lang="en-GB" dirty="0"/>
          </a:p>
          <a:p>
            <a:endParaRPr lang="en-GB" sz="1000" dirty="0"/>
          </a:p>
          <a:p>
            <a:r>
              <a:rPr lang="en-GB" dirty="0"/>
              <a:t>Pressure sensors, accelerometers, and microphones</a:t>
            </a:r>
          </a:p>
          <a:p>
            <a:r>
              <a:rPr lang="en-GB" b="1" dirty="0"/>
              <a:t>PKM22EPP-40 </a:t>
            </a:r>
            <a:r>
              <a:rPr lang="en-GB" dirty="0"/>
              <a:t>( see 06.DetectingVibration folder)</a:t>
            </a:r>
          </a:p>
          <a:p>
            <a:endParaRPr lang="en-GB" dirty="0"/>
          </a:p>
          <a:p>
            <a:pPr lvl="1"/>
            <a:endParaRPr lang="en-GB" dirty="0"/>
          </a:p>
          <a:p>
            <a:pPr lvl="1"/>
            <a:endParaRPr lang="en-GB" dirty="0"/>
          </a:p>
        </p:txBody>
      </p:sp>
      <p:pic>
        <p:nvPicPr>
          <p:cNvPr id="5" name="Picture 4" descr="A diagram of a diagram of a line drawing of a line drawing of a line drawing of a line drawing of a line drawing of a line drawing of a line drawing of a line drawing of a&#10;&#10;AI-generated content may be incorrect.">
            <a:extLst>
              <a:ext uri="{FF2B5EF4-FFF2-40B4-BE49-F238E27FC236}">
                <a16:creationId xmlns:a16="http://schemas.microsoft.com/office/drawing/2014/main" id="{A6DD71CA-3F49-46BE-257C-A54DFB2B9E15}"/>
              </a:ext>
            </a:extLst>
          </p:cNvPr>
          <p:cNvPicPr>
            <a:picLocks noChangeAspect="1"/>
          </p:cNvPicPr>
          <p:nvPr/>
        </p:nvPicPr>
        <p:blipFill>
          <a:blip r:embed="rId2"/>
          <a:stretch>
            <a:fillRect/>
          </a:stretch>
        </p:blipFill>
        <p:spPr>
          <a:xfrm>
            <a:off x="1265382" y="1980275"/>
            <a:ext cx="4725554" cy="1712396"/>
          </a:xfrm>
          <a:prstGeom prst="rect">
            <a:avLst/>
          </a:prstGeom>
        </p:spPr>
      </p:pic>
      <p:pic>
        <p:nvPicPr>
          <p:cNvPr id="7" name="Picture 6" descr="A diagram of a diagram of a computer&#10;&#10;AI-generated content may be incorrect.">
            <a:extLst>
              <a:ext uri="{FF2B5EF4-FFF2-40B4-BE49-F238E27FC236}">
                <a16:creationId xmlns:a16="http://schemas.microsoft.com/office/drawing/2014/main" id="{9975ABE1-4D65-582B-E019-26663B00EFB3}"/>
              </a:ext>
            </a:extLst>
          </p:cNvPr>
          <p:cNvPicPr>
            <a:picLocks noChangeAspect="1"/>
          </p:cNvPicPr>
          <p:nvPr/>
        </p:nvPicPr>
        <p:blipFill>
          <a:blip r:embed="rId3"/>
          <a:stretch>
            <a:fillRect/>
          </a:stretch>
        </p:blipFill>
        <p:spPr>
          <a:xfrm>
            <a:off x="1265382" y="4008918"/>
            <a:ext cx="5311775" cy="1736363"/>
          </a:xfrm>
          <a:prstGeom prst="rect">
            <a:avLst/>
          </a:prstGeom>
        </p:spPr>
      </p:pic>
    </p:spTree>
    <p:extLst>
      <p:ext uri="{BB962C8B-B14F-4D97-AF65-F5344CB8AC3E}">
        <p14:creationId xmlns:p14="http://schemas.microsoft.com/office/powerpoint/2010/main" val="1684564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78E7-F0AF-A507-7B64-E0E623322CD6}"/>
              </a:ext>
            </a:extLst>
          </p:cNvPr>
          <p:cNvSpPr>
            <a:spLocks noGrp="1"/>
          </p:cNvSpPr>
          <p:nvPr>
            <p:ph type="title"/>
          </p:nvPr>
        </p:nvSpPr>
        <p:spPr/>
        <p:txBody>
          <a:bodyPr/>
          <a:lstStyle/>
          <a:p>
            <a:r>
              <a:rPr lang="en-GB" dirty="0"/>
              <a:t>Detecting vibration (2)</a:t>
            </a:r>
          </a:p>
        </p:txBody>
      </p:sp>
      <p:sp>
        <p:nvSpPr>
          <p:cNvPr id="3" name="Text Placeholder 2">
            <a:extLst>
              <a:ext uri="{FF2B5EF4-FFF2-40B4-BE49-F238E27FC236}">
                <a16:creationId xmlns:a16="http://schemas.microsoft.com/office/drawing/2014/main" id="{8F86C22D-30C9-F56E-5D50-DA4574C139FE}"/>
              </a:ext>
            </a:extLst>
          </p:cNvPr>
          <p:cNvSpPr>
            <a:spLocks noGrp="1"/>
          </p:cNvSpPr>
          <p:nvPr>
            <p:ph type="body" idx="1"/>
          </p:nvPr>
        </p:nvSpPr>
        <p:spPr/>
        <p:txBody>
          <a:bodyPr/>
          <a:lstStyle/>
          <a:p>
            <a:r>
              <a:rPr lang="en-GB" dirty="0"/>
              <a:t>06.DetectingVibration.ino</a:t>
            </a:r>
          </a:p>
        </p:txBody>
      </p:sp>
      <p:pic>
        <p:nvPicPr>
          <p:cNvPr id="5" name="Picture 4" descr="A circuit board with wires&#10;&#10;AI-generated content may be incorrect.">
            <a:extLst>
              <a:ext uri="{FF2B5EF4-FFF2-40B4-BE49-F238E27FC236}">
                <a16:creationId xmlns:a16="http://schemas.microsoft.com/office/drawing/2014/main" id="{7C2F7735-7877-F8DB-2D76-490EAB0251D0}"/>
              </a:ext>
            </a:extLst>
          </p:cNvPr>
          <p:cNvPicPr>
            <a:picLocks noChangeAspect="1"/>
          </p:cNvPicPr>
          <p:nvPr/>
        </p:nvPicPr>
        <p:blipFill>
          <a:blip r:embed="rId2"/>
          <a:stretch>
            <a:fillRect/>
          </a:stretch>
        </p:blipFill>
        <p:spPr>
          <a:xfrm>
            <a:off x="877156" y="1941490"/>
            <a:ext cx="7555942" cy="4256110"/>
          </a:xfrm>
          <a:prstGeom prst="rect">
            <a:avLst/>
          </a:prstGeom>
        </p:spPr>
      </p:pic>
    </p:spTree>
    <p:extLst>
      <p:ext uri="{BB962C8B-B14F-4D97-AF65-F5344CB8AC3E}">
        <p14:creationId xmlns:p14="http://schemas.microsoft.com/office/powerpoint/2010/main" val="3754598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BCEF-C003-CFBD-D937-F03A23FD0E23}"/>
              </a:ext>
            </a:extLst>
          </p:cNvPr>
          <p:cNvSpPr>
            <a:spLocks noGrp="1"/>
          </p:cNvSpPr>
          <p:nvPr>
            <p:ph type="title"/>
          </p:nvPr>
        </p:nvSpPr>
        <p:spPr/>
        <p:txBody>
          <a:bodyPr/>
          <a:lstStyle/>
          <a:p>
            <a:r>
              <a:rPr lang="en-GB" dirty="0"/>
              <a:t>Measuring temperature (1)</a:t>
            </a:r>
          </a:p>
        </p:txBody>
      </p:sp>
      <p:sp>
        <p:nvSpPr>
          <p:cNvPr id="3" name="Text Placeholder 2">
            <a:extLst>
              <a:ext uri="{FF2B5EF4-FFF2-40B4-BE49-F238E27FC236}">
                <a16:creationId xmlns:a16="http://schemas.microsoft.com/office/drawing/2014/main" id="{219464F7-2E89-A8EC-BC46-EA557F88A922}"/>
              </a:ext>
            </a:extLst>
          </p:cNvPr>
          <p:cNvSpPr>
            <a:spLocks noGrp="1"/>
          </p:cNvSpPr>
          <p:nvPr>
            <p:ph type="body" idx="1"/>
          </p:nvPr>
        </p:nvSpPr>
        <p:spPr>
          <a:xfrm>
            <a:off x="311700" y="1403935"/>
            <a:ext cx="8520600" cy="5032832"/>
          </a:xfrm>
        </p:spPr>
        <p:txBody>
          <a:bodyPr/>
          <a:lstStyle/>
          <a:p>
            <a:r>
              <a:rPr lang="en-GB" b="1" dirty="0"/>
              <a:t>Thermal sensor</a:t>
            </a:r>
          </a:p>
          <a:p>
            <a:pPr lvl="1"/>
            <a:r>
              <a:rPr lang="en-GB" dirty="0"/>
              <a:t>the bandgap of a semiconductor varies with temperature, and this variation can be harnessed to produce a corresponding voltage or resistance signal </a:t>
            </a:r>
          </a:p>
          <a:p>
            <a:endParaRPr lang="en-GB" b="1" dirty="0"/>
          </a:p>
          <a:p>
            <a:r>
              <a:rPr lang="en-GB" b="1" dirty="0"/>
              <a:t>TMP102 sensor </a:t>
            </a:r>
            <a:r>
              <a:rPr lang="en-GB" dirty="0"/>
              <a:t>( see 07.MeasuringTemperature folder)</a:t>
            </a:r>
          </a:p>
          <a:p>
            <a:pPr lvl="1"/>
            <a:r>
              <a:rPr lang="en-GB" dirty="0"/>
              <a:t>A temperature sensor diode as the primary sensing element</a:t>
            </a:r>
          </a:p>
          <a:p>
            <a:pPr lvl="1"/>
            <a:r>
              <a:rPr lang="en-GB" dirty="0"/>
              <a:t>The analog signal is converted into a 12-bit digital value</a:t>
            </a:r>
          </a:p>
          <a:p>
            <a:pPr lvl="1"/>
            <a:r>
              <a:rPr lang="en-GB" dirty="0"/>
              <a:t>Resolution of 0.0625°C and </a:t>
            </a:r>
          </a:p>
          <a:p>
            <a:pPr lvl="1"/>
            <a:r>
              <a:rPr lang="en-GB" dirty="0"/>
              <a:t>Accuracy of ±0.5°C</a:t>
            </a:r>
          </a:p>
          <a:p>
            <a:pPr lvl="1"/>
            <a:r>
              <a:rPr lang="en-GB" dirty="0"/>
              <a:t>Operating temperature range: -25°C to +85°C</a:t>
            </a:r>
          </a:p>
          <a:p>
            <a:pPr lvl="1"/>
            <a:r>
              <a:rPr lang="en-GB" dirty="0"/>
              <a:t>Digital logic to manages I2C protocol</a:t>
            </a:r>
          </a:p>
        </p:txBody>
      </p:sp>
    </p:spTree>
    <p:extLst>
      <p:ext uri="{BB962C8B-B14F-4D97-AF65-F5344CB8AC3E}">
        <p14:creationId xmlns:p14="http://schemas.microsoft.com/office/powerpoint/2010/main" val="3740957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4032B-02C9-36DC-EC19-00562328FD0C}"/>
              </a:ext>
            </a:extLst>
          </p:cNvPr>
          <p:cNvSpPr>
            <a:spLocks noGrp="1"/>
          </p:cNvSpPr>
          <p:nvPr>
            <p:ph type="title"/>
          </p:nvPr>
        </p:nvSpPr>
        <p:spPr/>
        <p:txBody>
          <a:bodyPr/>
          <a:lstStyle/>
          <a:p>
            <a:r>
              <a:rPr lang="en-GB" dirty="0"/>
              <a:t>Measuring temperature (2)</a:t>
            </a:r>
          </a:p>
        </p:txBody>
      </p:sp>
      <p:sp>
        <p:nvSpPr>
          <p:cNvPr id="3" name="Text Placeholder 2">
            <a:extLst>
              <a:ext uri="{FF2B5EF4-FFF2-40B4-BE49-F238E27FC236}">
                <a16:creationId xmlns:a16="http://schemas.microsoft.com/office/drawing/2014/main" id="{4917CBB5-BC2F-F6F2-B774-8F970DBDCB4F}"/>
              </a:ext>
            </a:extLst>
          </p:cNvPr>
          <p:cNvSpPr>
            <a:spLocks noGrp="1"/>
          </p:cNvSpPr>
          <p:nvPr>
            <p:ph type="body" idx="1"/>
          </p:nvPr>
        </p:nvSpPr>
        <p:spPr/>
        <p:txBody>
          <a:bodyPr/>
          <a:lstStyle/>
          <a:p>
            <a:r>
              <a:rPr lang="en-GB" dirty="0"/>
              <a:t>07.MeasuringTemperature.ino</a:t>
            </a:r>
          </a:p>
        </p:txBody>
      </p:sp>
      <p:pic>
        <p:nvPicPr>
          <p:cNvPr id="5" name="Picture 4" descr="A blue circuit board with wires&#10;&#10;AI-generated content may be incorrect.">
            <a:extLst>
              <a:ext uri="{FF2B5EF4-FFF2-40B4-BE49-F238E27FC236}">
                <a16:creationId xmlns:a16="http://schemas.microsoft.com/office/drawing/2014/main" id="{B91135DA-0DBA-F870-F9E7-F1ED8C52598A}"/>
              </a:ext>
            </a:extLst>
          </p:cNvPr>
          <p:cNvPicPr>
            <a:picLocks noChangeAspect="1"/>
          </p:cNvPicPr>
          <p:nvPr/>
        </p:nvPicPr>
        <p:blipFill>
          <a:blip r:embed="rId2"/>
          <a:stretch>
            <a:fillRect/>
          </a:stretch>
        </p:blipFill>
        <p:spPr>
          <a:xfrm>
            <a:off x="538411" y="2036618"/>
            <a:ext cx="8067177" cy="4040909"/>
          </a:xfrm>
          <a:prstGeom prst="rect">
            <a:avLst/>
          </a:prstGeom>
        </p:spPr>
      </p:pic>
    </p:spTree>
    <p:extLst>
      <p:ext uri="{BB962C8B-B14F-4D97-AF65-F5344CB8AC3E}">
        <p14:creationId xmlns:p14="http://schemas.microsoft.com/office/powerpoint/2010/main" val="153721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E243-2F28-B336-12E1-7F7BD10EE6F5}"/>
              </a:ext>
            </a:extLst>
          </p:cNvPr>
          <p:cNvSpPr>
            <a:spLocks noGrp="1"/>
          </p:cNvSpPr>
          <p:nvPr>
            <p:ph type="title"/>
          </p:nvPr>
        </p:nvSpPr>
        <p:spPr/>
        <p:txBody>
          <a:bodyPr/>
          <a:lstStyle/>
          <a:p>
            <a:r>
              <a:rPr lang="en-GB" dirty="0"/>
              <a:t>Measuring physiological signals (1)</a:t>
            </a:r>
          </a:p>
        </p:txBody>
      </p:sp>
      <p:sp>
        <p:nvSpPr>
          <p:cNvPr id="3" name="Text Placeholder 2">
            <a:extLst>
              <a:ext uri="{FF2B5EF4-FFF2-40B4-BE49-F238E27FC236}">
                <a16:creationId xmlns:a16="http://schemas.microsoft.com/office/drawing/2014/main" id="{A948DE75-420A-75C6-BAF5-D9CB5ADAAA5B}"/>
              </a:ext>
            </a:extLst>
          </p:cNvPr>
          <p:cNvSpPr>
            <a:spLocks noGrp="1"/>
          </p:cNvSpPr>
          <p:nvPr>
            <p:ph type="body" idx="1"/>
          </p:nvPr>
        </p:nvSpPr>
        <p:spPr/>
        <p:txBody>
          <a:bodyPr/>
          <a:lstStyle/>
          <a:p>
            <a:r>
              <a:rPr lang="en-GB" b="1" dirty="0"/>
              <a:t>Photoplethysmograph</a:t>
            </a:r>
            <a:r>
              <a:rPr lang="en-GB" dirty="0"/>
              <a:t> (PPG) </a:t>
            </a:r>
          </a:p>
          <a:p>
            <a:pPr lvl="1"/>
            <a:r>
              <a:rPr lang="en-GB" dirty="0"/>
              <a:t>blood absorbs light differently depending on its volume and oxygenation level</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r>
              <a:rPr lang="en-GB" dirty="0"/>
              <a:t>pulsatile signal corresponding to the rhythmic blood flow caused by the heartbeats</a:t>
            </a:r>
          </a:p>
          <a:p>
            <a:pPr lvl="1"/>
            <a:endParaRPr lang="en-GB" dirty="0"/>
          </a:p>
          <a:p>
            <a:r>
              <a:rPr lang="en-GB" b="1" dirty="0" err="1"/>
              <a:t>PulseSensor</a:t>
            </a:r>
            <a:r>
              <a:rPr lang="en-GB" b="1" dirty="0"/>
              <a:t> Kit </a:t>
            </a:r>
            <a:r>
              <a:rPr lang="en-GB" dirty="0"/>
              <a:t>( see 08.PulseSensor folder)</a:t>
            </a:r>
          </a:p>
        </p:txBody>
      </p:sp>
      <p:pic>
        <p:nvPicPr>
          <p:cNvPr id="6" name="Picture 5" descr="A diagram of a graph and a diagram of a light&#10;&#10;AI-generated content may be incorrect.">
            <a:extLst>
              <a:ext uri="{FF2B5EF4-FFF2-40B4-BE49-F238E27FC236}">
                <a16:creationId xmlns:a16="http://schemas.microsoft.com/office/drawing/2014/main" id="{28618CA9-6F48-887C-E1F2-7EBEE99776FE}"/>
              </a:ext>
            </a:extLst>
          </p:cNvPr>
          <p:cNvPicPr>
            <a:picLocks noChangeAspect="1"/>
          </p:cNvPicPr>
          <p:nvPr/>
        </p:nvPicPr>
        <p:blipFill>
          <a:blip r:embed="rId2"/>
          <a:stretch>
            <a:fillRect/>
          </a:stretch>
        </p:blipFill>
        <p:spPr>
          <a:xfrm>
            <a:off x="1120487" y="2184400"/>
            <a:ext cx="7327900" cy="2489200"/>
          </a:xfrm>
          <a:prstGeom prst="rect">
            <a:avLst/>
          </a:prstGeom>
        </p:spPr>
      </p:pic>
    </p:spTree>
    <p:extLst>
      <p:ext uri="{BB962C8B-B14F-4D97-AF65-F5344CB8AC3E}">
        <p14:creationId xmlns:p14="http://schemas.microsoft.com/office/powerpoint/2010/main" val="3285794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01873-EE12-0EA9-FE04-6FDB010179B4}"/>
              </a:ext>
            </a:extLst>
          </p:cNvPr>
          <p:cNvSpPr>
            <a:spLocks noGrp="1"/>
          </p:cNvSpPr>
          <p:nvPr>
            <p:ph type="title"/>
          </p:nvPr>
        </p:nvSpPr>
        <p:spPr/>
        <p:txBody>
          <a:bodyPr/>
          <a:lstStyle/>
          <a:p>
            <a:r>
              <a:rPr lang="en-GB" dirty="0"/>
              <a:t>Measuring physiological signals (2)</a:t>
            </a:r>
          </a:p>
        </p:txBody>
      </p:sp>
      <p:sp>
        <p:nvSpPr>
          <p:cNvPr id="3" name="Text Placeholder 2">
            <a:extLst>
              <a:ext uri="{FF2B5EF4-FFF2-40B4-BE49-F238E27FC236}">
                <a16:creationId xmlns:a16="http://schemas.microsoft.com/office/drawing/2014/main" id="{E95ACAB4-03ED-1CEC-0395-F0A218996223}"/>
              </a:ext>
            </a:extLst>
          </p:cNvPr>
          <p:cNvSpPr>
            <a:spLocks noGrp="1"/>
          </p:cNvSpPr>
          <p:nvPr>
            <p:ph type="body" idx="1"/>
          </p:nvPr>
        </p:nvSpPr>
        <p:spPr/>
        <p:txBody>
          <a:bodyPr/>
          <a:lstStyle/>
          <a:p>
            <a:r>
              <a:rPr lang="en-GB" dirty="0"/>
              <a:t>08.PulseSensor.ino</a:t>
            </a:r>
          </a:p>
        </p:txBody>
      </p:sp>
      <p:pic>
        <p:nvPicPr>
          <p:cNvPr id="7" name="Picture 6" descr="A circuit board with wires and wires&#10;&#10;AI-generated content may be incorrect.">
            <a:extLst>
              <a:ext uri="{FF2B5EF4-FFF2-40B4-BE49-F238E27FC236}">
                <a16:creationId xmlns:a16="http://schemas.microsoft.com/office/drawing/2014/main" id="{EEE404BE-AFFD-D17D-AE6A-F9A8FF36FC17}"/>
              </a:ext>
            </a:extLst>
          </p:cNvPr>
          <p:cNvPicPr>
            <a:picLocks noChangeAspect="1"/>
          </p:cNvPicPr>
          <p:nvPr/>
        </p:nvPicPr>
        <p:blipFill>
          <a:blip r:embed="rId2"/>
          <a:stretch>
            <a:fillRect/>
          </a:stretch>
        </p:blipFill>
        <p:spPr>
          <a:xfrm>
            <a:off x="721150" y="1914813"/>
            <a:ext cx="7701700" cy="4199659"/>
          </a:xfrm>
          <a:prstGeom prst="rect">
            <a:avLst/>
          </a:prstGeom>
        </p:spPr>
      </p:pic>
    </p:spTree>
    <p:extLst>
      <p:ext uri="{BB962C8B-B14F-4D97-AF65-F5344CB8AC3E}">
        <p14:creationId xmlns:p14="http://schemas.microsoft.com/office/powerpoint/2010/main" val="2648047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8EF0-A98E-FC8A-E69F-5EE9B6F29D6E}"/>
              </a:ext>
            </a:extLst>
          </p:cNvPr>
          <p:cNvSpPr>
            <a:spLocks noGrp="1"/>
          </p:cNvSpPr>
          <p:nvPr>
            <p:ph type="title"/>
          </p:nvPr>
        </p:nvSpPr>
        <p:spPr/>
        <p:txBody>
          <a:bodyPr/>
          <a:lstStyle/>
          <a:p>
            <a:r>
              <a:rPr lang="en-GB" dirty="0"/>
              <a:t>Self awareness</a:t>
            </a:r>
          </a:p>
        </p:txBody>
      </p:sp>
      <p:sp>
        <p:nvSpPr>
          <p:cNvPr id="3" name="Text Placeholder 2">
            <a:extLst>
              <a:ext uri="{FF2B5EF4-FFF2-40B4-BE49-F238E27FC236}">
                <a16:creationId xmlns:a16="http://schemas.microsoft.com/office/drawing/2014/main" id="{6D6D69D9-0C3B-324D-B1B9-E8657ADEF631}"/>
              </a:ext>
            </a:extLst>
          </p:cNvPr>
          <p:cNvSpPr>
            <a:spLocks noGrp="1"/>
          </p:cNvSpPr>
          <p:nvPr>
            <p:ph type="body" idx="1"/>
          </p:nvPr>
        </p:nvSpPr>
        <p:spPr/>
        <p:txBody>
          <a:bodyPr/>
          <a:lstStyle/>
          <a:p>
            <a:r>
              <a:rPr lang="en-GB" dirty="0"/>
              <a:t>Enabling the embedded system to understand its state, </a:t>
            </a:r>
          </a:p>
          <a:p>
            <a:pPr lvl="1"/>
            <a:r>
              <a:rPr lang="en-GB" dirty="0"/>
              <a:t>monitor performance</a:t>
            </a:r>
          </a:p>
          <a:p>
            <a:pPr lvl="1"/>
            <a:r>
              <a:rPr lang="en-GB" dirty="0"/>
              <a:t>adapt to changing conditions </a:t>
            </a:r>
          </a:p>
          <a:p>
            <a:endParaRPr lang="en-GB" dirty="0"/>
          </a:p>
          <a:p>
            <a:r>
              <a:rPr lang="en-GB" dirty="0"/>
              <a:t>For example, the device </a:t>
            </a:r>
            <a:r>
              <a:rPr lang="en-GB" b="1" dirty="0"/>
              <a:t>orientation</a:t>
            </a:r>
            <a:r>
              <a:rPr lang="en-GB" dirty="0"/>
              <a:t> is critical in applications like navigation, gaming, and virtual reality</a:t>
            </a:r>
          </a:p>
          <a:p>
            <a:pPr lvl="1"/>
            <a:r>
              <a:rPr lang="en-GB" dirty="0"/>
              <a:t>Deliver precise information to users</a:t>
            </a:r>
          </a:p>
          <a:p>
            <a:pPr lvl="1"/>
            <a:r>
              <a:rPr lang="en-GB" dirty="0"/>
              <a:t>Adjust its behaviour dynamically </a:t>
            </a:r>
          </a:p>
          <a:p>
            <a:pPr lvl="1"/>
            <a:r>
              <a:rPr lang="en-GB" dirty="0"/>
              <a:t>Seamlessly interact with its environment</a:t>
            </a:r>
          </a:p>
          <a:p>
            <a:endParaRPr lang="en-GB" dirty="0"/>
          </a:p>
          <a:p>
            <a:r>
              <a:rPr lang="en-GB" dirty="0"/>
              <a:t>We concentrate on how we can support orientation using different source of information</a:t>
            </a:r>
          </a:p>
          <a:p>
            <a:r>
              <a:rPr lang="en-GB" dirty="0"/>
              <a:t>How we can </a:t>
            </a:r>
            <a:r>
              <a:rPr lang="en-GB" b="1" dirty="0"/>
              <a:t>combine</a:t>
            </a:r>
            <a:r>
              <a:rPr lang="en-GB" dirty="0"/>
              <a:t> them to improve the accuracy of the estimation using </a:t>
            </a:r>
            <a:r>
              <a:rPr lang="en-GB" b="1" dirty="0"/>
              <a:t>sensor fusion</a:t>
            </a:r>
            <a:r>
              <a:rPr lang="en-GB" dirty="0"/>
              <a:t> techniques</a:t>
            </a:r>
          </a:p>
        </p:txBody>
      </p:sp>
    </p:spTree>
    <p:extLst>
      <p:ext uri="{BB962C8B-B14F-4D97-AF65-F5344CB8AC3E}">
        <p14:creationId xmlns:p14="http://schemas.microsoft.com/office/powerpoint/2010/main" val="958725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1726-F3ED-1B22-68A4-A52D32E63017}"/>
              </a:ext>
            </a:extLst>
          </p:cNvPr>
          <p:cNvSpPr>
            <a:spLocks noGrp="1"/>
          </p:cNvSpPr>
          <p:nvPr>
            <p:ph type="title"/>
          </p:nvPr>
        </p:nvSpPr>
        <p:spPr/>
        <p:txBody>
          <a:bodyPr/>
          <a:lstStyle/>
          <a:p>
            <a:r>
              <a:rPr lang="en-GB" dirty="0"/>
              <a:t>Accelerometer</a:t>
            </a:r>
          </a:p>
        </p:txBody>
      </p:sp>
      <p:sp>
        <p:nvSpPr>
          <p:cNvPr id="3" name="Text Placeholder 2">
            <a:extLst>
              <a:ext uri="{FF2B5EF4-FFF2-40B4-BE49-F238E27FC236}">
                <a16:creationId xmlns:a16="http://schemas.microsoft.com/office/drawing/2014/main" id="{DE710C74-DBEB-587E-F89D-EE8F0B97F0F8}"/>
              </a:ext>
            </a:extLst>
          </p:cNvPr>
          <p:cNvSpPr>
            <a:spLocks noGrp="1"/>
          </p:cNvSpPr>
          <p:nvPr>
            <p:ph type="body" idx="1"/>
          </p:nvPr>
        </p:nvSpPr>
        <p:spPr>
          <a:xfrm>
            <a:off x="311700" y="1043732"/>
            <a:ext cx="8520600" cy="5560267"/>
          </a:xfrm>
        </p:spPr>
        <p:txBody>
          <a:bodyPr/>
          <a:lstStyle/>
          <a:p>
            <a:r>
              <a:rPr lang="en-GB" dirty="0"/>
              <a:t>Measure the total acceleration acting on it</a:t>
            </a:r>
          </a:p>
          <a:p>
            <a:pPr lvl="1"/>
            <a:r>
              <a:rPr lang="en-GB" b="1" dirty="0"/>
              <a:t>dynamic forces from movement</a:t>
            </a:r>
            <a:r>
              <a:rPr lang="en-GB" dirty="0"/>
              <a:t> </a:t>
            </a:r>
          </a:p>
          <a:p>
            <a:pPr lvl="1"/>
            <a:r>
              <a:rPr lang="en-GB" b="1" dirty="0"/>
              <a:t>static acceleration caused by gravity</a:t>
            </a:r>
            <a:r>
              <a:rPr lang="en-GB" dirty="0"/>
              <a:t>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Detect </a:t>
            </a:r>
            <a:r>
              <a:rPr lang="en-GB" b="1" dirty="0"/>
              <a:t>motion</a:t>
            </a:r>
            <a:r>
              <a:rPr lang="en-GB" dirty="0"/>
              <a:t> as well as </a:t>
            </a:r>
            <a:r>
              <a:rPr lang="en-GB" b="1" dirty="0"/>
              <a:t>orientation</a:t>
            </a:r>
            <a:r>
              <a:rPr lang="en-GB" dirty="0"/>
              <a:t> relative to the </a:t>
            </a:r>
            <a:r>
              <a:rPr lang="en-GB" b="1" dirty="0"/>
              <a:t>Earth's gravitational field</a:t>
            </a:r>
          </a:p>
          <a:p>
            <a:r>
              <a:rPr lang="en-GB" dirty="0"/>
              <a:t>Notice the small size of the device: </a:t>
            </a:r>
            <a:r>
              <a:rPr lang="en-GB" b="1" dirty="0" err="1"/>
              <a:t>MicroElectroMechanical</a:t>
            </a:r>
            <a:r>
              <a:rPr lang="en-GB" dirty="0"/>
              <a:t> </a:t>
            </a:r>
            <a:r>
              <a:rPr lang="en-GB" b="1" dirty="0"/>
              <a:t>Systems</a:t>
            </a:r>
            <a:r>
              <a:rPr lang="en-GB" dirty="0"/>
              <a:t> (</a:t>
            </a:r>
            <a:r>
              <a:rPr lang="en-GB" b="1" dirty="0"/>
              <a:t>MEMS</a:t>
            </a:r>
            <a:r>
              <a:rPr lang="en-GB" dirty="0"/>
              <a:t>)</a:t>
            </a:r>
          </a:p>
        </p:txBody>
      </p:sp>
      <p:pic>
        <p:nvPicPr>
          <p:cNvPr id="5" name="Picture 4" descr="A diagram of a machine&#10;&#10;AI-generated content may be incorrect.">
            <a:extLst>
              <a:ext uri="{FF2B5EF4-FFF2-40B4-BE49-F238E27FC236}">
                <a16:creationId xmlns:a16="http://schemas.microsoft.com/office/drawing/2014/main" id="{239D25CF-E39E-15F3-8ACE-9D003E6B0E4F}"/>
              </a:ext>
            </a:extLst>
          </p:cNvPr>
          <p:cNvPicPr>
            <a:picLocks noChangeAspect="1"/>
          </p:cNvPicPr>
          <p:nvPr/>
        </p:nvPicPr>
        <p:blipFill>
          <a:blip r:embed="rId2"/>
          <a:stretch>
            <a:fillRect/>
          </a:stretch>
        </p:blipFill>
        <p:spPr>
          <a:xfrm>
            <a:off x="847646" y="2122679"/>
            <a:ext cx="7448707" cy="2874939"/>
          </a:xfrm>
          <a:prstGeom prst="rect">
            <a:avLst/>
          </a:prstGeom>
        </p:spPr>
      </p:pic>
    </p:spTree>
    <p:extLst>
      <p:ext uri="{BB962C8B-B14F-4D97-AF65-F5344CB8AC3E}">
        <p14:creationId xmlns:p14="http://schemas.microsoft.com/office/powerpoint/2010/main" val="329100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triangle&#10;&#10;AI-generated content may be incorrect.">
            <a:extLst>
              <a:ext uri="{FF2B5EF4-FFF2-40B4-BE49-F238E27FC236}">
                <a16:creationId xmlns:a16="http://schemas.microsoft.com/office/drawing/2014/main" id="{CF2D3E79-C868-10D8-C308-EE6EC5C07F93}"/>
              </a:ext>
            </a:extLst>
          </p:cNvPr>
          <p:cNvPicPr>
            <a:picLocks noChangeAspect="1"/>
          </p:cNvPicPr>
          <p:nvPr/>
        </p:nvPicPr>
        <p:blipFill>
          <a:blip r:embed="rId2"/>
          <a:stretch>
            <a:fillRect/>
          </a:stretch>
        </p:blipFill>
        <p:spPr>
          <a:xfrm>
            <a:off x="5502215" y="4649989"/>
            <a:ext cx="3490343" cy="1505129"/>
          </a:xfrm>
          <a:prstGeom prst="rect">
            <a:avLst/>
          </a:prstGeom>
        </p:spPr>
      </p:pic>
      <p:pic>
        <p:nvPicPr>
          <p:cNvPr id="5" name="Picture 4" descr="A black arrow pointing to a black line&#10;&#10;AI-generated content may be incorrect.">
            <a:extLst>
              <a:ext uri="{FF2B5EF4-FFF2-40B4-BE49-F238E27FC236}">
                <a16:creationId xmlns:a16="http://schemas.microsoft.com/office/drawing/2014/main" id="{AC0BA361-D711-7BAF-C5B5-0338379EB1A3}"/>
              </a:ext>
            </a:extLst>
          </p:cNvPr>
          <p:cNvPicPr>
            <a:picLocks noChangeAspect="1"/>
          </p:cNvPicPr>
          <p:nvPr/>
        </p:nvPicPr>
        <p:blipFill>
          <a:blip r:embed="rId3"/>
          <a:stretch>
            <a:fillRect/>
          </a:stretch>
        </p:blipFill>
        <p:spPr>
          <a:xfrm>
            <a:off x="1116474" y="2797403"/>
            <a:ext cx="6911051" cy="1574823"/>
          </a:xfrm>
          <a:prstGeom prst="rect">
            <a:avLst/>
          </a:prstGeom>
        </p:spPr>
      </p:pic>
      <p:sp>
        <p:nvSpPr>
          <p:cNvPr id="3" name="Text Placeholder 2">
            <a:extLst>
              <a:ext uri="{FF2B5EF4-FFF2-40B4-BE49-F238E27FC236}">
                <a16:creationId xmlns:a16="http://schemas.microsoft.com/office/drawing/2014/main" id="{3CAD818A-E141-C539-22BA-BD184666FA5B}"/>
              </a:ext>
            </a:extLst>
          </p:cNvPr>
          <p:cNvSpPr>
            <a:spLocks noGrp="1"/>
          </p:cNvSpPr>
          <p:nvPr>
            <p:ph type="body" idx="1"/>
          </p:nvPr>
        </p:nvSpPr>
        <p:spPr>
          <a:xfrm>
            <a:off x="311700" y="1114716"/>
            <a:ext cx="8520600" cy="5032832"/>
          </a:xfrm>
        </p:spPr>
        <p:txBody>
          <a:bodyPr/>
          <a:lstStyle/>
          <a:p>
            <a:r>
              <a:rPr lang="en-GB" dirty="0"/>
              <a:t>An ideal </a:t>
            </a:r>
            <a:r>
              <a:rPr lang="en-GB" b="1" dirty="0"/>
              <a:t>output-stimulus relationship</a:t>
            </a:r>
            <a:r>
              <a:rPr lang="en-GB" dirty="0"/>
              <a:t> </a:t>
            </a:r>
          </a:p>
          <a:p>
            <a:pPr lvl="1"/>
            <a:r>
              <a:rPr lang="en-GB" dirty="0"/>
              <a:t>how the output corresponds to the input if the sensor were manufactured under </a:t>
            </a:r>
            <a:r>
              <a:rPr lang="en-GB" b="1" dirty="0"/>
              <a:t>ideal conditions </a:t>
            </a:r>
            <a:r>
              <a:rPr lang="en-GB" dirty="0"/>
              <a:t>S = f(s)</a:t>
            </a:r>
          </a:p>
          <a:p>
            <a:pPr lvl="2"/>
            <a:r>
              <a:rPr lang="en-GB" dirty="0"/>
              <a:t>s is the input stimulus</a:t>
            </a:r>
          </a:p>
          <a:p>
            <a:pPr lvl="2"/>
            <a:r>
              <a:rPr lang="en-GB" dirty="0"/>
              <a:t>S is one of the characteristics of the output electric signal (amplitude, frequency, phase, etc.)</a:t>
            </a:r>
          </a:p>
          <a:p>
            <a:pPr lvl="2"/>
            <a:endParaRPr lang="en-GB" dirty="0"/>
          </a:p>
          <a:p>
            <a:pPr lvl="2"/>
            <a:endParaRPr lang="en-GB" dirty="0"/>
          </a:p>
          <a:p>
            <a:pPr lvl="2"/>
            <a:endParaRPr lang="en-GB" dirty="0"/>
          </a:p>
          <a:p>
            <a:pPr marL="1054100" lvl="2" indent="0">
              <a:buNone/>
            </a:pPr>
            <a:endParaRPr lang="en-GB" dirty="0"/>
          </a:p>
          <a:p>
            <a:pPr marL="1054100" lvl="2" indent="0">
              <a:buNone/>
            </a:pPr>
            <a:endParaRPr lang="en-GB" sz="2000" dirty="0"/>
          </a:p>
          <a:p>
            <a:r>
              <a:rPr lang="en-GB" dirty="0"/>
              <a:t>It might be a </a:t>
            </a:r>
            <a:r>
              <a:rPr lang="en-GB" b="1" dirty="0"/>
              <a:t>simple linear relationship </a:t>
            </a:r>
          </a:p>
          <a:p>
            <a:pPr lvl="1"/>
            <a:r>
              <a:rPr lang="en-GB" dirty="0"/>
              <a:t>S = a + b * s</a:t>
            </a:r>
          </a:p>
          <a:p>
            <a:pPr lvl="1"/>
            <a:r>
              <a:rPr lang="en-GB" dirty="0"/>
              <a:t>a is the output signal at zero input (</a:t>
            </a:r>
            <a:r>
              <a:rPr lang="en-GB" b="1" dirty="0"/>
              <a:t>offset)</a:t>
            </a:r>
          </a:p>
          <a:p>
            <a:pPr lvl="1"/>
            <a:r>
              <a:rPr lang="en-GB" dirty="0"/>
              <a:t>b is the slope (</a:t>
            </a:r>
            <a:r>
              <a:rPr lang="en-GB" b="1" dirty="0"/>
              <a:t>sensitivity</a:t>
            </a:r>
            <a:r>
              <a:rPr lang="en-GB" dirty="0"/>
              <a:t>)</a:t>
            </a:r>
          </a:p>
          <a:p>
            <a:pPr lvl="2"/>
            <a:r>
              <a:rPr lang="en-GB" dirty="0"/>
              <a:t>how strongly output reacts to changes in input </a:t>
            </a:r>
          </a:p>
        </p:txBody>
      </p:sp>
      <p:sp>
        <p:nvSpPr>
          <p:cNvPr id="2" name="Title 1">
            <a:extLst>
              <a:ext uri="{FF2B5EF4-FFF2-40B4-BE49-F238E27FC236}">
                <a16:creationId xmlns:a16="http://schemas.microsoft.com/office/drawing/2014/main" id="{3C7C1692-BE86-9D90-7C81-2FCD20E48935}"/>
              </a:ext>
            </a:extLst>
          </p:cNvPr>
          <p:cNvSpPr>
            <a:spLocks noGrp="1"/>
          </p:cNvSpPr>
          <p:nvPr>
            <p:ph type="title"/>
          </p:nvPr>
        </p:nvSpPr>
        <p:spPr/>
        <p:txBody>
          <a:bodyPr/>
          <a:lstStyle/>
          <a:p>
            <a:r>
              <a:rPr lang="en-GB" dirty="0"/>
              <a:t>Transfer function</a:t>
            </a:r>
          </a:p>
        </p:txBody>
      </p:sp>
    </p:spTree>
    <p:extLst>
      <p:ext uri="{BB962C8B-B14F-4D97-AF65-F5344CB8AC3E}">
        <p14:creationId xmlns:p14="http://schemas.microsoft.com/office/powerpoint/2010/main" val="1925510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65B8-BFE2-8142-0F8B-A524ADC19FDE}"/>
              </a:ext>
            </a:extLst>
          </p:cNvPr>
          <p:cNvSpPr>
            <a:spLocks noGrp="1"/>
          </p:cNvSpPr>
          <p:nvPr>
            <p:ph type="title"/>
          </p:nvPr>
        </p:nvSpPr>
        <p:spPr/>
        <p:txBody>
          <a:bodyPr/>
          <a:lstStyle/>
          <a:p>
            <a:r>
              <a:rPr lang="en-GB" dirty="0"/>
              <a:t>Gyroscope</a:t>
            </a:r>
          </a:p>
        </p:txBody>
      </p:sp>
      <p:sp>
        <p:nvSpPr>
          <p:cNvPr id="3" name="Text Placeholder 2">
            <a:extLst>
              <a:ext uri="{FF2B5EF4-FFF2-40B4-BE49-F238E27FC236}">
                <a16:creationId xmlns:a16="http://schemas.microsoft.com/office/drawing/2014/main" id="{B8B9DDC3-F760-1432-8374-D207D5F1DAC8}"/>
              </a:ext>
            </a:extLst>
          </p:cNvPr>
          <p:cNvSpPr>
            <a:spLocks noGrp="1"/>
          </p:cNvSpPr>
          <p:nvPr>
            <p:ph type="body" idx="1"/>
          </p:nvPr>
        </p:nvSpPr>
        <p:spPr/>
        <p:txBody>
          <a:bodyPr/>
          <a:lstStyle/>
          <a:p>
            <a:r>
              <a:rPr lang="en-GB" b="1" dirty="0"/>
              <a:t>Coriolis effect</a:t>
            </a:r>
            <a:endParaRPr lang="en-GB" dirty="0"/>
          </a:p>
          <a:p>
            <a:pPr lvl="1"/>
            <a:r>
              <a:rPr lang="en-GB" dirty="0"/>
              <a:t>a moving mass experiences a force that deviates its </a:t>
            </a:r>
            <a:br>
              <a:rPr lang="en-GB" dirty="0"/>
            </a:br>
            <a:r>
              <a:rPr lang="en-GB" dirty="0"/>
              <a:t>path when subjected to rotational motion </a:t>
            </a:r>
          </a:p>
          <a:p>
            <a:pPr marL="114300" indent="0">
              <a:buNone/>
            </a:pPr>
            <a:endParaRPr lang="en-GB" dirty="0"/>
          </a:p>
          <a:p>
            <a:r>
              <a:rPr lang="en-GB" dirty="0"/>
              <a:t>A suspended vibrating  structure that responds to changes in angular velocity</a:t>
            </a:r>
          </a:p>
          <a:p>
            <a:endParaRPr lang="en-GB" dirty="0"/>
          </a:p>
          <a:p>
            <a:endParaRPr lang="en-GB" dirty="0"/>
          </a:p>
          <a:p>
            <a:endParaRPr lang="en-GB" dirty="0"/>
          </a:p>
          <a:p>
            <a:endParaRPr lang="en-GB" dirty="0"/>
          </a:p>
          <a:p>
            <a:endParaRPr lang="en-GB" dirty="0"/>
          </a:p>
          <a:p>
            <a:endParaRPr lang="en-GB" dirty="0"/>
          </a:p>
          <a:p>
            <a:pPr lvl="1"/>
            <a:r>
              <a:rPr lang="en-GB" dirty="0"/>
              <a:t>when the device rotates, the vibrating element is affected by the Coriolis force, resulting in a shift perpendicular to its original vibration</a:t>
            </a:r>
          </a:p>
          <a:p>
            <a:pPr lvl="1"/>
            <a:r>
              <a:rPr lang="en-GB" dirty="0"/>
              <a:t>displacement is minute, but it can be detected with high precision, often through capacitive or piezoelectric sensors</a:t>
            </a:r>
          </a:p>
        </p:txBody>
      </p:sp>
      <p:pic>
        <p:nvPicPr>
          <p:cNvPr id="5" name="Picture 4" descr="A diagram of a square with arrows and symbols&#10;&#10;AI-generated content may be incorrect.">
            <a:extLst>
              <a:ext uri="{FF2B5EF4-FFF2-40B4-BE49-F238E27FC236}">
                <a16:creationId xmlns:a16="http://schemas.microsoft.com/office/drawing/2014/main" id="{AF5E711E-C136-8F3E-F130-52189B0A4EEA}"/>
              </a:ext>
            </a:extLst>
          </p:cNvPr>
          <p:cNvPicPr>
            <a:picLocks noChangeAspect="1"/>
          </p:cNvPicPr>
          <p:nvPr/>
        </p:nvPicPr>
        <p:blipFill>
          <a:blip r:embed="rId2"/>
          <a:stretch>
            <a:fillRect/>
          </a:stretch>
        </p:blipFill>
        <p:spPr>
          <a:xfrm>
            <a:off x="6739109" y="732483"/>
            <a:ext cx="2222500" cy="1765300"/>
          </a:xfrm>
          <a:prstGeom prst="rect">
            <a:avLst/>
          </a:prstGeom>
        </p:spPr>
      </p:pic>
      <p:pic>
        <p:nvPicPr>
          <p:cNvPr id="7" name="Picture 6" descr="A diagram of a diagram of a diagram&#10;&#10;AI-generated content may be incorrect.">
            <a:extLst>
              <a:ext uri="{FF2B5EF4-FFF2-40B4-BE49-F238E27FC236}">
                <a16:creationId xmlns:a16="http://schemas.microsoft.com/office/drawing/2014/main" id="{BE63DD98-4419-5761-2429-C6197C35600A}"/>
              </a:ext>
            </a:extLst>
          </p:cNvPr>
          <p:cNvPicPr>
            <a:picLocks noChangeAspect="1"/>
          </p:cNvPicPr>
          <p:nvPr/>
        </p:nvPicPr>
        <p:blipFill>
          <a:blip r:embed="rId3"/>
          <a:stretch>
            <a:fillRect/>
          </a:stretch>
        </p:blipFill>
        <p:spPr>
          <a:xfrm>
            <a:off x="973282" y="3155950"/>
            <a:ext cx="4851400" cy="1765300"/>
          </a:xfrm>
          <a:prstGeom prst="rect">
            <a:avLst/>
          </a:prstGeom>
        </p:spPr>
      </p:pic>
    </p:spTree>
    <p:extLst>
      <p:ext uri="{BB962C8B-B14F-4D97-AF65-F5344CB8AC3E}">
        <p14:creationId xmlns:p14="http://schemas.microsoft.com/office/powerpoint/2010/main" val="1122205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06A0-C0E9-DB8C-202B-A4BF7A56BF68}"/>
              </a:ext>
            </a:extLst>
          </p:cNvPr>
          <p:cNvSpPr>
            <a:spLocks noGrp="1"/>
          </p:cNvSpPr>
          <p:nvPr>
            <p:ph type="title"/>
          </p:nvPr>
        </p:nvSpPr>
        <p:spPr/>
        <p:txBody>
          <a:bodyPr/>
          <a:lstStyle/>
          <a:p>
            <a:r>
              <a:rPr lang="en-GB" dirty="0"/>
              <a:t>Magnetometer</a:t>
            </a:r>
          </a:p>
        </p:txBody>
      </p:sp>
      <p:sp>
        <p:nvSpPr>
          <p:cNvPr id="3" name="Text Placeholder 2">
            <a:extLst>
              <a:ext uri="{FF2B5EF4-FFF2-40B4-BE49-F238E27FC236}">
                <a16:creationId xmlns:a16="http://schemas.microsoft.com/office/drawing/2014/main" id="{2A15457D-A885-6725-EF0C-B614C4C286BA}"/>
              </a:ext>
            </a:extLst>
          </p:cNvPr>
          <p:cNvSpPr>
            <a:spLocks noGrp="1"/>
          </p:cNvSpPr>
          <p:nvPr>
            <p:ph type="body" idx="1"/>
          </p:nvPr>
        </p:nvSpPr>
        <p:spPr>
          <a:xfrm>
            <a:off x="311700" y="1043733"/>
            <a:ext cx="8520600" cy="5255467"/>
          </a:xfrm>
        </p:spPr>
        <p:txBody>
          <a:bodyPr/>
          <a:lstStyle/>
          <a:p>
            <a:r>
              <a:rPr lang="en-GB" b="1" dirty="0"/>
              <a:t>Hall Effect</a:t>
            </a:r>
          </a:p>
          <a:p>
            <a:pPr lvl="1"/>
            <a:r>
              <a:rPr lang="en-GB" dirty="0"/>
              <a:t>When a current flows through a thin, conductive plate, the charge carriers move in a straight line from one side of the plate to the other</a:t>
            </a:r>
          </a:p>
          <a:p>
            <a:pPr lvl="1"/>
            <a:r>
              <a:rPr lang="en-GB" dirty="0"/>
              <a:t>When a magnetic field is applied </a:t>
            </a:r>
            <a:r>
              <a:rPr lang="en-GB" b="1" dirty="0"/>
              <a:t>perpendicular</a:t>
            </a:r>
            <a:r>
              <a:rPr lang="en-GB" dirty="0"/>
              <a:t> to the direction of the current, it causes the charge carriers to experience a force (Lorentz force) </a:t>
            </a:r>
          </a:p>
          <a:p>
            <a:pPr lvl="1"/>
            <a:endParaRPr lang="en-GB" dirty="0"/>
          </a:p>
          <a:p>
            <a:pPr lvl="1"/>
            <a:endParaRPr lang="en-GB" dirty="0"/>
          </a:p>
          <a:p>
            <a:pPr lvl="1"/>
            <a:endParaRPr lang="en-GB" dirty="0"/>
          </a:p>
          <a:p>
            <a:pPr lvl="1"/>
            <a:endParaRPr lang="en-GB" dirty="0"/>
          </a:p>
          <a:p>
            <a:endParaRPr lang="en-GB" dirty="0"/>
          </a:p>
          <a:p>
            <a:endParaRPr lang="en-GB" dirty="0"/>
          </a:p>
          <a:p>
            <a:endParaRPr lang="en-GB" dirty="0"/>
          </a:p>
          <a:p>
            <a:r>
              <a:rPr lang="en-GB" dirty="0"/>
              <a:t>The force causes the electrons to be deflected to one side of the plate, while the holes are pushed to the opposite side. </a:t>
            </a:r>
          </a:p>
          <a:p>
            <a:r>
              <a:rPr lang="en-GB" dirty="0"/>
              <a:t>As a result, a voltage develops across the width of the plate, perpendicular to both the current and the magnetic field</a:t>
            </a:r>
          </a:p>
        </p:txBody>
      </p:sp>
      <p:pic>
        <p:nvPicPr>
          <p:cNvPr id="5" name="Picture 4" descr="A diagram of a magnetic field&#10;&#10;AI-generated content may be incorrect.">
            <a:extLst>
              <a:ext uri="{FF2B5EF4-FFF2-40B4-BE49-F238E27FC236}">
                <a16:creationId xmlns:a16="http://schemas.microsoft.com/office/drawing/2014/main" id="{ECD8DA12-AFF2-850C-586C-E8EE788F38CB}"/>
              </a:ext>
            </a:extLst>
          </p:cNvPr>
          <p:cNvPicPr>
            <a:picLocks noChangeAspect="1"/>
          </p:cNvPicPr>
          <p:nvPr/>
        </p:nvPicPr>
        <p:blipFill>
          <a:blip r:embed="rId2"/>
          <a:stretch>
            <a:fillRect/>
          </a:stretch>
        </p:blipFill>
        <p:spPr>
          <a:xfrm>
            <a:off x="1514762" y="2731078"/>
            <a:ext cx="6292273" cy="2057089"/>
          </a:xfrm>
          <a:prstGeom prst="rect">
            <a:avLst/>
          </a:prstGeom>
        </p:spPr>
      </p:pic>
    </p:spTree>
    <p:extLst>
      <p:ext uri="{BB962C8B-B14F-4D97-AF65-F5344CB8AC3E}">
        <p14:creationId xmlns:p14="http://schemas.microsoft.com/office/powerpoint/2010/main" val="2189344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F1FD-5532-228F-F1F5-04BBE947E067}"/>
              </a:ext>
            </a:extLst>
          </p:cNvPr>
          <p:cNvSpPr>
            <a:spLocks noGrp="1"/>
          </p:cNvSpPr>
          <p:nvPr>
            <p:ph type="title"/>
          </p:nvPr>
        </p:nvSpPr>
        <p:spPr/>
        <p:txBody>
          <a:bodyPr/>
          <a:lstStyle/>
          <a:p>
            <a:r>
              <a:rPr lang="en-GB" dirty="0"/>
              <a:t>Orientation</a:t>
            </a:r>
          </a:p>
        </p:txBody>
      </p:sp>
      <p:sp>
        <p:nvSpPr>
          <p:cNvPr id="3" name="Text Placeholder 2">
            <a:extLst>
              <a:ext uri="{FF2B5EF4-FFF2-40B4-BE49-F238E27FC236}">
                <a16:creationId xmlns:a16="http://schemas.microsoft.com/office/drawing/2014/main" id="{5172A38C-91E9-D62B-BB34-C1974BF3654A}"/>
              </a:ext>
            </a:extLst>
          </p:cNvPr>
          <p:cNvSpPr>
            <a:spLocks noGrp="1"/>
          </p:cNvSpPr>
          <p:nvPr>
            <p:ph type="body" idx="1"/>
          </p:nvPr>
        </p:nvSpPr>
        <p:spPr>
          <a:xfrm>
            <a:off x="311700" y="1103576"/>
            <a:ext cx="8520600" cy="5032832"/>
          </a:xfrm>
        </p:spPr>
        <p:txBody>
          <a:bodyPr/>
          <a:lstStyle/>
          <a:p>
            <a:r>
              <a:rPr lang="en-GB" dirty="0"/>
              <a:t>The position of an object in three-dimensional space relative to a reference frame, typically defined using three angles:</a:t>
            </a:r>
          </a:p>
          <a:p>
            <a:pPr lvl="1"/>
            <a:r>
              <a:rPr lang="en-GB" b="1" dirty="0"/>
              <a:t>Yaw</a:t>
            </a:r>
            <a:r>
              <a:rPr lang="en-GB" dirty="0"/>
              <a:t>: rotation around the </a:t>
            </a:r>
            <a:r>
              <a:rPr lang="en-GB" b="1" dirty="0"/>
              <a:t>vertical (z-axis)</a:t>
            </a:r>
            <a:r>
              <a:rPr lang="en-GB" dirty="0"/>
              <a:t>. How the object turns left or right</a:t>
            </a:r>
          </a:p>
          <a:p>
            <a:pPr lvl="1"/>
            <a:r>
              <a:rPr lang="en-GB" b="1" dirty="0"/>
              <a:t>Pitch</a:t>
            </a:r>
            <a:r>
              <a:rPr lang="en-GB" dirty="0"/>
              <a:t>: rotation around the </a:t>
            </a:r>
            <a:r>
              <a:rPr lang="en-GB" b="1" dirty="0"/>
              <a:t>lateral (y-axis)</a:t>
            </a:r>
            <a:r>
              <a:rPr lang="en-GB" dirty="0"/>
              <a:t>. The up or down tilt of the object</a:t>
            </a:r>
          </a:p>
          <a:p>
            <a:pPr lvl="1"/>
            <a:r>
              <a:rPr lang="en-GB" b="1" dirty="0"/>
              <a:t>Roll</a:t>
            </a:r>
            <a:r>
              <a:rPr lang="en-GB" dirty="0"/>
              <a:t>: rotation around the </a:t>
            </a:r>
            <a:r>
              <a:rPr lang="en-GB" b="1" dirty="0"/>
              <a:t>longitudinal (x-axis)</a:t>
            </a:r>
            <a:r>
              <a:rPr lang="en-GB" dirty="0"/>
              <a:t>. Tilting motion to the left or right</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sz="1050" dirty="0"/>
          </a:p>
          <a:p>
            <a:r>
              <a:rPr lang="en-GB" dirty="0"/>
              <a:t>Together, these angles specify the orientation in 3D space</a:t>
            </a:r>
          </a:p>
        </p:txBody>
      </p:sp>
      <p:pic>
        <p:nvPicPr>
          <p:cNvPr id="5" name="Picture 4" descr="A drawing of a plane&#10;&#10;AI-generated content may be incorrect.">
            <a:extLst>
              <a:ext uri="{FF2B5EF4-FFF2-40B4-BE49-F238E27FC236}">
                <a16:creationId xmlns:a16="http://schemas.microsoft.com/office/drawing/2014/main" id="{84C62D2B-5283-6954-56EC-DB5BE4E31E59}"/>
              </a:ext>
            </a:extLst>
          </p:cNvPr>
          <p:cNvPicPr>
            <a:picLocks noChangeAspect="1"/>
          </p:cNvPicPr>
          <p:nvPr/>
        </p:nvPicPr>
        <p:blipFill>
          <a:blip r:embed="rId2"/>
          <a:stretch>
            <a:fillRect/>
          </a:stretch>
        </p:blipFill>
        <p:spPr>
          <a:xfrm>
            <a:off x="1293090" y="3130207"/>
            <a:ext cx="5361709" cy="2624217"/>
          </a:xfrm>
          <a:prstGeom prst="rect">
            <a:avLst/>
          </a:prstGeom>
        </p:spPr>
      </p:pic>
    </p:spTree>
    <p:extLst>
      <p:ext uri="{BB962C8B-B14F-4D97-AF65-F5344CB8AC3E}">
        <p14:creationId xmlns:p14="http://schemas.microsoft.com/office/powerpoint/2010/main" val="2230359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B850-A8D2-E8F3-6D5C-4A49931EC771}"/>
              </a:ext>
            </a:extLst>
          </p:cNvPr>
          <p:cNvSpPr>
            <a:spLocks noGrp="1"/>
          </p:cNvSpPr>
          <p:nvPr>
            <p:ph type="title"/>
          </p:nvPr>
        </p:nvSpPr>
        <p:spPr/>
        <p:txBody>
          <a:bodyPr/>
          <a:lstStyle/>
          <a:p>
            <a:r>
              <a:rPr lang="en-GB" dirty="0"/>
              <a:t>Orientation from accelerometer (1)</a:t>
            </a:r>
          </a:p>
        </p:txBody>
      </p:sp>
      <p:sp>
        <p:nvSpPr>
          <p:cNvPr id="3" name="Text Placeholder 2">
            <a:extLst>
              <a:ext uri="{FF2B5EF4-FFF2-40B4-BE49-F238E27FC236}">
                <a16:creationId xmlns:a16="http://schemas.microsoft.com/office/drawing/2014/main" id="{F3AEB21D-9F60-3CDC-269E-1B5234191729}"/>
              </a:ext>
            </a:extLst>
          </p:cNvPr>
          <p:cNvSpPr>
            <a:spLocks noGrp="1"/>
          </p:cNvSpPr>
          <p:nvPr>
            <p:ph type="body" idx="1"/>
          </p:nvPr>
        </p:nvSpPr>
        <p:spPr>
          <a:xfrm>
            <a:off x="311700" y="1043867"/>
            <a:ext cx="8520600" cy="5477005"/>
          </a:xfrm>
        </p:spPr>
        <p:txBody>
          <a:bodyPr/>
          <a:lstStyle/>
          <a:p>
            <a:r>
              <a:rPr lang="en-GB" dirty="0"/>
              <a:t>Leveraging accelerometer output in static condition (no motion), we can calculate the orientation of the body relative to the gravitational field</a:t>
            </a:r>
          </a:p>
          <a:p>
            <a:endParaRPr lang="en-GB" dirty="0"/>
          </a:p>
          <a:p>
            <a:endParaRPr lang="en-GB" dirty="0"/>
          </a:p>
          <a:p>
            <a:endParaRPr lang="en-GB" dirty="0"/>
          </a:p>
          <a:p>
            <a:endParaRPr lang="en-GB" dirty="0"/>
          </a:p>
          <a:p>
            <a:endParaRPr lang="en-GB" dirty="0"/>
          </a:p>
          <a:p>
            <a:endParaRPr lang="en-GB" dirty="0"/>
          </a:p>
          <a:p>
            <a:pPr marL="114300" indent="0">
              <a:buNone/>
            </a:pPr>
            <a:endParaRPr lang="en-GB" dirty="0"/>
          </a:p>
          <a:p>
            <a:r>
              <a:rPr lang="en-GB" dirty="0"/>
              <a:t>More generally, if the body is not perfectly aligned with the horizontal plane and considering the roll and yaw angles:</a:t>
            </a:r>
          </a:p>
          <a:p>
            <a:endParaRPr lang="en-GB" dirty="0"/>
          </a:p>
          <a:p>
            <a:endParaRPr lang="en-GB" dirty="0"/>
          </a:p>
          <a:p>
            <a:endParaRPr lang="en-GB" sz="1100" dirty="0"/>
          </a:p>
          <a:p>
            <a:r>
              <a:rPr lang="en-GB" b="1" dirty="0"/>
              <a:t>ICM-20948 sensor </a:t>
            </a:r>
            <a:r>
              <a:rPr lang="en-GB" dirty="0"/>
              <a:t>(see 09.PitchRoll folder) </a:t>
            </a:r>
          </a:p>
          <a:p>
            <a:pPr lvl="1"/>
            <a:r>
              <a:rPr lang="en-GB" dirty="0"/>
              <a:t>3-axis accelerometer, 3-axis gyroscope,  3-axis magnetometer</a:t>
            </a:r>
          </a:p>
          <a:p>
            <a:pPr lvl="1"/>
            <a:r>
              <a:rPr lang="en-GB" dirty="0"/>
              <a:t>a single chip: </a:t>
            </a:r>
            <a:r>
              <a:rPr lang="en-GB" b="1" dirty="0"/>
              <a:t>9DOF</a:t>
            </a:r>
            <a:r>
              <a:rPr lang="en-GB" dirty="0"/>
              <a:t> (degrees of freedom) </a:t>
            </a:r>
            <a:r>
              <a:rPr lang="en-GB" b="1" dirty="0"/>
              <a:t>IMU</a:t>
            </a:r>
            <a:r>
              <a:rPr lang="en-GB" dirty="0"/>
              <a:t> (Inertial Measurement Unit)</a:t>
            </a:r>
          </a:p>
        </p:txBody>
      </p:sp>
      <p:pic>
        <p:nvPicPr>
          <p:cNvPr id="5" name="Picture 4" descr="A diagram of a plane&#10;&#10;AI-generated content may be incorrect.">
            <a:extLst>
              <a:ext uri="{FF2B5EF4-FFF2-40B4-BE49-F238E27FC236}">
                <a16:creationId xmlns:a16="http://schemas.microsoft.com/office/drawing/2014/main" id="{4581647C-873E-4473-239F-0255BF3192E2}"/>
              </a:ext>
            </a:extLst>
          </p:cNvPr>
          <p:cNvPicPr>
            <a:picLocks noChangeAspect="1"/>
          </p:cNvPicPr>
          <p:nvPr/>
        </p:nvPicPr>
        <p:blipFill>
          <a:blip r:embed="rId2"/>
          <a:stretch>
            <a:fillRect/>
          </a:stretch>
        </p:blipFill>
        <p:spPr>
          <a:xfrm>
            <a:off x="690696" y="1801470"/>
            <a:ext cx="5216813" cy="2008773"/>
          </a:xfrm>
          <a:prstGeom prst="rect">
            <a:avLst/>
          </a:prstGeom>
        </p:spPr>
      </p:pic>
      <p:pic>
        <p:nvPicPr>
          <p:cNvPr id="7" name="Picture 6">
            <a:extLst>
              <a:ext uri="{FF2B5EF4-FFF2-40B4-BE49-F238E27FC236}">
                <a16:creationId xmlns:a16="http://schemas.microsoft.com/office/drawing/2014/main" id="{CFF41C3E-3D35-815D-D1B6-36008794A9DD}"/>
              </a:ext>
            </a:extLst>
          </p:cNvPr>
          <p:cNvPicPr>
            <a:picLocks noChangeAspect="1"/>
          </p:cNvPicPr>
          <p:nvPr/>
        </p:nvPicPr>
        <p:blipFill>
          <a:blip r:embed="rId3"/>
          <a:stretch>
            <a:fillRect/>
          </a:stretch>
        </p:blipFill>
        <p:spPr>
          <a:xfrm>
            <a:off x="6712823" y="2540311"/>
            <a:ext cx="1244742" cy="265545"/>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29ACD7BA-3409-0B92-E71F-7F83366CD4AB}"/>
              </a:ext>
            </a:extLst>
          </p:cNvPr>
          <p:cNvPicPr>
            <a:picLocks noChangeAspect="1"/>
          </p:cNvPicPr>
          <p:nvPr/>
        </p:nvPicPr>
        <p:blipFill>
          <a:blip r:embed="rId4"/>
          <a:stretch>
            <a:fillRect/>
          </a:stretch>
        </p:blipFill>
        <p:spPr>
          <a:xfrm>
            <a:off x="6737655" y="2929082"/>
            <a:ext cx="1264498" cy="499918"/>
          </a:xfrm>
          <a:prstGeom prst="rect">
            <a:avLst/>
          </a:prstGeom>
        </p:spPr>
      </p:pic>
      <p:pic>
        <p:nvPicPr>
          <p:cNvPr id="11" name="Picture 10" descr="A math symbol with a square root&#10;&#10;AI-generated content may be incorrect.">
            <a:extLst>
              <a:ext uri="{FF2B5EF4-FFF2-40B4-BE49-F238E27FC236}">
                <a16:creationId xmlns:a16="http://schemas.microsoft.com/office/drawing/2014/main" id="{6748EB53-2CF3-EF07-60B9-0E3C60D1B66B}"/>
              </a:ext>
            </a:extLst>
          </p:cNvPr>
          <p:cNvPicPr>
            <a:picLocks noChangeAspect="1"/>
          </p:cNvPicPr>
          <p:nvPr/>
        </p:nvPicPr>
        <p:blipFill>
          <a:blip r:embed="rId5"/>
          <a:stretch>
            <a:fillRect/>
          </a:stretch>
        </p:blipFill>
        <p:spPr>
          <a:xfrm>
            <a:off x="913823" y="4623125"/>
            <a:ext cx="1987540" cy="726787"/>
          </a:xfrm>
          <a:prstGeom prst="rect">
            <a:avLst/>
          </a:prstGeom>
        </p:spPr>
      </p:pic>
      <p:pic>
        <p:nvPicPr>
          <p:cNvPr id="13" name="Picture 12" descr="A square and square symbol&#10;&#10;AI-generated content may be incorrect.">
            <a:extLst>
              <a:ext uri="{FF2B5EF4-FFF2-40B4-BE49-F238E27FC236}">
                <a16:creationId xmlns:a16="http://schemas.microsoft.com/office/drawing/2014/main" id="{B6485025-5729-B2B2-EED1-E8009B5E879E}"/>
              </a:ext>
            </a:extLst>
          </p:cNvPr>
          <p:cNvPicPr>
            <a:picLocks noChangeAspect="1"/>
          </p:cNvPicPr>
          <p:nvPr/>
        </p:nvPicPr>
        <p:blipFill>
          <a:blip r:embed="rId6"/>
          <a:stretch>
            <a:fillRect/>
          </a:stretch>
        </p:blipFill>
        <p:spPr>
          <a:xfrm>
            <a:off x="3148247" y="4696147"/>
            <a:ext cx="1911538" cy="607543"/>
          </a:xfrm>
          <a:prstGeom prst="rect">
            <a:avLst/>
          </a:prstGeom>
        </p:spPr>
      </p:pic>
    </p:spTree>
    <p:extLst>
      <p:ext uri="{BB962C8B-B14F-4D97-AF65-F5344CB8AC3E}">
        <p14:creationId xmlns:p14="http://schemas.microsoft.com/office/powerpoint/2010/main" val="4015710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B17BC-7BD3-951A-5118-737155CB8803}"/>
              </a:ext>
            </a:extLst>
          </p:cNvPr>
          <p:cNvSpPr>
            <a:spLocks noGrp="1"/>
          </p:cNvSpPr>
          <p:nvPr>
            <p:ph type="title"/>
          </p:nvPr>
        </p:nvSpPr>
        <p:spPr/>
        <p:txBody>
          <a:bodyPr/>
          <a:lstStyle/>
          <a:p>
            <a:r>
              <a:rPr lang="en-GB" dirty="0"/>
              <a:t>Orientation from accelerometer (2)</a:t>
            </a:r>
          </a:p>
        </p:txBody>
      </p:sp>
      <p:sp>
        <p:nvSpPr>
          <p:cNvPr id="3" name="Text Placeholder 2">
            <a:extLst>
              <a:ext uri="{FF2B5EF4-FFF2-40B4-BE49-F238E27FC236}">
                <a16:creationId xmlns:a16="http://schemas.microsoft.com/office/drawing/2014/main" id="{F07D706B-7574-C3A6-8CEE-EBB0CA9A0446}"/>
              </a:ext>
            </a:extLst>
          </p:cNvPr>
          <p:cNvSpPr>
            <a:spLocks noGrp="1"/>
          </p:cNvSpPr>
          <p:nvPr>
            <p:ph type="body" idx="1"/>
          </p:nvPr>
        </p:nvSpPr>
        <p:spPr/>
        <p:txBody>
          <a:bodyPr/>
          <a:lstStyle/>
          <a:p>
            <a:r>
              <a:rPr lang="en-GB" dirty="0"/>
              <a:t>09.Pitch_Accelerometer.ino</a:t>
            </a:r>
          </a:p>
        </p:txBody>
      </p:sp>
      <p:pic>
        <p:nvPicPr>
          <p:cNvPr id="5" name="Picture 4" descr="A close-up of a circuit board&#10;&#10;AI-generated content may be incorrect.">
            <a:extLst>
              <a:ext uri="{FF2B5EF4-FFF2-40B4-BE49-F238E27FC236}">
                <a16:creationId xmlns:a16="http://schemas.microsoft.com/office/drawing/2014/main" id="{560E97A4-28F7-5115-4485-D35D154A70F3}"/>
              </a:ext>
            </a:extLst>
          </p:cNvPr>
          <p:cNvPicPr>
            <a:picLocks noChangeAspect="1"/>
          </p:cNvPicPr>
          <p:nvPr/>
        </p:nvPicPr>
        <p:blipFill>
          <a:blip r:embed="rId2"/>
          <a:stretch>
            <a:fillRect/>
          </a:stretch>
        </p:blipFill>
        <p:spPr>
          <a:xfrm>
            <a:off x="906895" y="2122473"/>
            <a:ext cx="7200900" cy="3441700"/>
          </a:xfrm>
          <a:prstGeom prst="rect">
            <a:avLst/>
          </a:prstGeom>
        </p:spPr>
      </p:pic>
    </p:spTree>
    <p:extLst>
      <p:ext uri="{BB962C8B-B14F-4D97-AF65-F5344CB8AC3E}">
        <p14:creationId xmlns:p14="http://schemas.microsoft.com/office/powerpoint/2010/main" val="2665365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9AED-E1A3-6763-1E3C-9D2E0AC0E935}"/>
              </a:ext>
            </a:extLst>
          </p:cNvPr>
          <p:cNvSpPr>
            <a:spLocks noGrp="1"/>
          </p:cNvSpPr>
          <p:nvPr>
            <p:ph type="title"/>
          </p:nvPr>
        </p:nvSpPr>
        <p:spPr/>
        <p:txBody>
          <a:bodyPr/>
          <a:lstStyle/>
          <a:p>
            <a:r>
              <a:rPr lang="en-GB" dirty="0"/>
              <a:t>Orientation from accelerometer (3)</a:t>
            </a:r>
          </a:p>
        </p:txBody>
      </p:sp>
      <p:sp>
        <p:nvSpPr>
          <p:cNvPr id="3" name="Text Placeholder 2">
            <a:extLst>
              <a:ext uri="{FF2B5EF4-FFF2-40B4-BE49-F238E27FC236}">
                <a16:creationId xmlns:a16="http://schemas.microsoft.com/office/drawing/2014/main" id="{C7D4D2CF-E406-F9A5-75AF-B1E26BDBF50A}"/>
              </a:ext>
            </a:extLst>
          </p:cNvPr>
          <p:cNvSpPr>
            <a:spLocks noGrp="1"/>
          </p:cNvSpPr>
          <p:nvPr>
            <p:ph type="body" idx="1"/>
          </p:nvPr>
        </p:nvSpPr>
        <p:spPr>
          <a:xfrm>
            <a:off x="311700" y="1109100"/>
            <a:ext cx="8520600" cy="5032832"/>
          </a:xfrm>
        </p:spPr>
        <p:txBody>
          <a:bodyPr/>
          <a:lstStyle/>
          <a:p>
            <a:r>
              <a:rPr lang="en-GB" dirty="0"/>
              <a:t>Experiment </a:t>
            </a:r>
          </a:p>
          <a:p>
            <a:pPr lvl="1"/>
            <a:r>
              <a:rPr lang="en-GB" dirty="0"/>
              <a:t>Held the IMU and gently rotated in one direction and then in the opposite</a:t>
            </a:r>
          </a:p>
          <a:p>
            <a:pPr lvl="1"/>
            <a:r>
              <a:rPr lang="en-GB" dirty="0"/>
              <a:t>The pitch angle is recorded and visualized</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r>
              <a:rPr lang="en-GB" dirty="0"/>
              <a:t>Accelerometer measures all forces acting on the object, not just gravitational acceleration</a:t>
            </a:r>
          </a:p>
          <a:p>
            <a:pPr lvl="1"/>
            <a:r>
              <a:rPr lang="en-GB" dirty="0"/>
              <a:t>highly sensitive and easily disrupted by even minor disturbances</a:t>
            </a:r>
          </a:p>
          <a:p>
            <a:pPr lvl="1"/>
            <a:r>
              <a:rPr lang="en-GB" dirty="0"/>
              <a:t>small forces like friction and vibrations can significantly alter the readings</a:t>
            </a:r>
          </a:p>
        </p:txBody>
      </p:sp>
      <p:pic>
        <p:nvPicPr>
          <p:cNvPr id="5" name="Picture 4" descr="A graph with a line&#10;&#10;AI-generated content may be incorrect.">
            <a:extLst>
              <a:ext uri="{FF2B5EF4-FFF2-40B4-BE49-F238E27FC236}">
                <a16:creationId xmlns:a16="http://schemas.microsoft.com/office/drawing/2014/main" id="{E0BE481C-F195-10BC-8F88-F8CB28D6C2F1}"/>
              </a:ext>
            </a:extLst>
          </p:cNvPr>
          <p:cNvPicPr>
            <a:picLocks noChangeAspect="1"/>
          </p:cNvPicPr>
          <p:nvPr/>
        </p:nvPicPr>
        <p:blipFill>
          <a:blip r:embed="rId2"/>
          <a:stretch>
            <a:fillRect/>
          </a:stretch>
        </p:blipFill>
        <p:spPr>
          <a:xfrm>
            <a:off x="858980" y="2309659"/>
            <a:ext cx="6844147" cy="2699100"/>
          </a:xfrm>
          <a:prstGeom prst="rect">
            <a:avLst/>
          </a:prstGeom>
        </p:spPr>
      </p:pic>
    </p:spTree>
    <p:extLst>
      <p:ext uri="{BB962C8B-B14F-4D97-AF65-F5344CB8AC3E}">
        <p14:creationId xmlns:p14="http://schemas.microsoft.com/office/powerpoint/2010/main" val="2599063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E8F7A-42F7-F286-4DCA-58C3C5DCFF2E}"/>
              </a:ext>
            </a:extLst>
          </p:cNvPr>
          <p:cNvSpPr>
            <a:spLocks noGrp="1"/>
          </p:cNvSpPr>
          <p:nvPr>
            <p:ph type="title"/>
          </p:nvPr>
        </p:nvSpPr>
        <p:spPr/>
        <p:txBody>
          <a:bodyPr/>
          <a:lstStyle/>
          <a:p>
            <a:r>
              <a:rPr lang="en-GB" dirty="0"/>
              <a:t>Orientation from gyroscope (1)</a:t>
            </a:r>
          </a:p>
        </p:txBody>
      </p:sp>
      <p:sp>
        <p:nvSpPr>
          <p:cNvPr id="3" name="Text Placeholder 2">
            <a:extLst>
              <a:ext uri="{FF2B5EF4-FFF2-40B4-BE49-F238E27FC236}">
                <a16:creationId xmlns:a16="http://schemas.microsoft.com/office/drawing/2014/main" id="{6005C87D-8696-6FE0-A311-B7033C0D126E}"/>
              </a:ext>
            </a:extLst>
          </p:cNvPr>
          <p:cNvSpPr>
            <a:spLocks noGrp="1"/>
          </p:cNvSpPr>
          <p:nvPr>
            <p:ph type="body" idx="1"/>
          </p:nvPr>
        </p:nvSpPr>
        <p:spPr>
          <a:xfrm>
            <a:off x="311700" y="1127571"/>
            <a:ext cx="8520600" cy="5309195"/>
          </a:xfrm>
        </p:spPr>
        <p:txBody>
          <a:bodyPr/>
          <a:lstStyle/>
          <a:p>
            <a:r>
              <a:rPr lang="en-GB" dirty="0"/>
              <a:t>We can repeat the experiment with gyroscope</a:t>
            </a:r>
          </a:p>
          <a:p>
            <a:pPr lvl="1"/>
            <a:r>
              <a:rPr lang="en-GB" dirty="0"/>
              <a:t>We can estimate angular position by computing </a:t>
            </a:r>
            <a:br>
              <a:rPr lang="en-GB" dirty="0"/>
            </a:br>
            <a:r>
              <a:rPr lang="en-GB" dirty="0"/>
              <a:t>the </a:t>
            </a:r>
            <a:r>
              <a:rPr lang="en-GB" b="1" dirty="0"/>
              <a:t>integral of angular velocity over time</a:t>
            </a:r>
            <a:r>
              <a:rPr lang="en-GB" dirty="0"/>
              <a:t> </a:t>
            </a:r>
          </a:p>
          <a:p>
            <a:pPr marL="114300" indent="0">
              <a:buNone/>
            </a:pPr>
            <a:endParaRPr lang="en-GB" sz="500" dirty="0"/>
          </a:p>
          <a:p>
            <a:r>
              <a:rPr lang="en-GB" dirty="0"/>
              <a:t>10.Pitch_Gyroscope.ino</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Much more stable and less sensitive to external disturbances. </a:t>
            </a:r>
          </a:p>
          <a:p>
            <a:r>
              <a:rPr lang="en-GB" dirty="0"/>
              <a:t>Small inaccuracies in each measurement </a:t>
            </a:r>
            <a:r>
              <a:rPr lang="en-GB" b="1" dirty="0"/>
              <a:t>accumulate over time</a:t>
            </a:r>
            <a:r>
              <a:rPr lang="en-GB" dirty="0"/>
              <a:t>, gradually deviating from the true angular position (</a:t>
            </a:r>
            <a:r>
              <a:rPr lang="en-GB" b="1" dirty="0"/>
              <a:t>drift</a:t>
            </a:r>
            <a:r>
              <a:rPr lang="en-GB" dirty="0"/>
              <a:t>)</a:t>
            </a:r>
          </a:p>
        </p:txBody>
      </p:sp>
      <p:pic>
        <p:nvPicPr>
          <p:cNvPr id="7" name="Picture 6" descr="A black text on a white background&#10;&#10;AI-generated content may be incorrect.">
            <a:extLst>
              <a:ext uri="{FF2B5EF4-FFF2-40B4-BE49-F238E27FC236}">
                <a16:creationId xmlns:a16="http://schemas.microsoft.com/office/drawing/2014/main" id="{0B88734F-79FB-7F96-447A-B08B8A8F68CD}"/>
              </a:ext>
            </a:extLst>
          </p:cNvPr>
          <p:cNvPicPr>
            <a:picLocks noChangeAspect="1"/>
          </p:cNvPicPr>
          <p:nvPr/>
        </p:nvPicPr>
        <p:blipFill>
          <a:blip r:embed="rId2"/>
          <a:stretch>
            <a:fillRect/>
          </a:stretch>
        </p:blipFill>
        <p:spPr>
          <a:xfrm>
            <a:off x="6109527" y="1350154"/>
            <a:ext cx="2722773" cy="634757"/>
          </a:xfrm>
          <a:prstGeom prst="rect">
            <a:avLst/>
          </a:prstGeom>
        </p:spPr>
      </p:pic>
      <p:pic>
        <p:nvPicPr>
          <p:cNvPr id="9" name="Picture 8" descr="A graph with a line&#10;&#10;AI-generated content may be incorrect.">
            <a:extLst>
              <a:ext uri="{FF2B5EF4-FFF2-40B4-BE49-F238E27FC236}">
                <a16:creationId xmlns:a16="http://schemas.microsoft.com/office/drawing/2014/main" id="{D50EADF4-F2B7-33A4-4B1E-50CF7BED7857}"/>
              </a:ext>
            </a:extLst>
          </p:cNvPr>
          <p:cNvPicPr>
            <a:picLocks noChangeAspect="1"/>
          </p:cNvPicPr>
          <p:nvPr/>
        </p:nvPicPr>
        <p:blipFill>
          <a:blip r:embed="rId3"/>
          <a:stretch>
            <a:fillRect/>
          </a:stretch>
        </p:blipFill>
        <p:spPr>
          <a:xfrm>
            <a:off x="949462" y="2576945"/>
            <a:ext cx="6521451" cy="2742236"/>
          </a:xfrm>
          <a:prstGeom prst="rect">
            <a:avLst/>
          </a:prstGeom>
        </p:spPr>
      </p:pic>
    </p:spTree>
    <p:extLst>
      <p:ext uri="{BB962C8B-B14F-4D97-AF65-F5344CB8AC3E}">
        <p14:creationId xmlns:p14="http://schemas.microsoft.com/office/powerpoint/2010/main" val="150468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464FD93-5EA8-E3EE-354D-9A3A2B06F779}"/>
              </a:ext>
            </a:extLst>
          </p:cNvPr>
          <p:cNvSpPr>
            <a:spLocks noGrp="1"/>
          </p:cNvSpPr>
          <p:nvPr>
            <p:ph type="body" idx="1"/>
          </p:nvPr>
        </p:nvSpPr>
        <p:spPr>
          <a:xfrm>
            <a:off x="311699" y="1043733"/>
            <a:ext cx="8656809" cy="5032832"/>
          </a:xfrm>
        </p:spPr>
        <p:txBody>
          <a:bodyPr/>
          <a:lstStyle/>
          <a:p>
            <a:r>
              <a:rPr lang="en-GB" dirty="0"/>
              <a:t>Accelerometers and gyroscopes </a:t>
            </a:r>
            <a:r>
              <a:rPr lang="en-GB" b="1" dirty="0"/>
              <a:t>complement</a:t>
            </a:r>
            <a:r>
              <a:rPr lang="en-GB" dirty="0"/>
              <a:t> each other </a:t>
            </a:r>
          </a:p>
          <a:p>
            <a:pPr lvl="1"/>
            <a:r>
              <a:rPr lang="en-GB" dirty="0"/>
              <a:t>Accelerometer is sensitive to all forces, which affect the measurement</a:t>
            </a:r>
          </a:p>
          <a:p>
            <a:pPr lvl="1"/>
            <a:r>
              <a:rPr lang="en-GB" dirty="0"/>
              <a:t>Gyroscope provides accurate rotational data but tends to drift over time</a:t>
            </a:r>
          </a:p>
          <a:p>
            <a:pPr lvl="1"/>
            <a:r>
              <a:rPr lang="en-GB" b="1" dirty="0"/>
              <a:t>Combine</a:t>
            </a:r>
            <a:r>
              <a:rPr lang="en-GB" dirty="0"/>
              <a:t>: leverage gyro short-term accuracy and accelerometer drift correction</a:t>
            </a:r>
          </a:p>
          <a:p>
            <a:pPr lvl="1"/>
            <a:endParaRPr lang="en-GB" sz="1100" dirty="0"/>
          </a:p>
          <a:p>
            <a:r>
              <a:rPr lang="en-GB" b="1" dirty="0"/>
              <a:t>Complementary filtering</a:t>
            </a:r>
            <a:endParaRPr lang="en-GB" dirty="0"/>
          </a:p>
          <a:p>
            <a:r>
              <a:rPr lang="en-GB" dirty="0"/>
              <a:t>11.Pitch_SensorFusion.ino</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dirty="0"/>
              <a:t>More advanced method for sensor fusion: </a:t>
            </a:r>
            <a:r>
              <a:rPr lang="en-GB" b="1" dirty="0"/>
              <a:t>Kalman filter</a:t>
            </a:r>
            <a:endParaRPr lang="en-GB" dirty="0"/>
          </a:p>
          <a:p>
            <a:endParaRPr lang="en-GB" dirty="0"/>
          </a:p>
          <a:p>
            <a:pPr lvl="1"/>
            <a:endParaRPr lang="en-GB" dirty="0"/>
          </a:p>
        </p:txBody>
      </p:sp>
      <p:pic>
        <p:nvPicPr>
          <p:cNvPr id="5" name="Picture 4" descr="A math equation with black text&#10;&#10;AI-generated content may be incorrect.">
            <a:extLst>
              <a:ext uri="{FF2B5EF4-FFF2-40B4-BE49-F238E27FC236}">
                <a16:creationId xmlns:a16="http://schemas.microsoft.com/office/drawing/2014/main" id="{638BD652-8DCF-5FBC-B208-F441A29C3A61}"/>
              </a:ext>
            </a:extLst>
          </p:cNvPr>
          <p:cNvPicPr>
            <a:picLocks noChangeAspect="1"/>
          </p:cNvPicPr>
          <p:nvPr/>
        </p:nvPicPr>
        <p:blipFill>
          <a:blip r:embed="rId2"/>
          <a:stretch>
            <a:fillRect/>
          </a:stretch>
        </p:blipFill>
        <p:spPr>
          <a:xfrm>
            <a:off x="3863137" y="2504254"/>
            <a:ext cx="5265333" cy="763798"/>
          </a:xfrm>
          <a:prstGeom prst="rect">
            <a:avLst/>
          </a:prstGeom>
        </p:spPr>
      </p:pic>
      <p:sp>
        <p:nvSpPr>
          <p:cNvPr id="2" name="Title 1">
            <a:extLst>
              <a:ext uri="{FF2B5EF4-FFF2-40B4-BE49-F238E27FC236}">
                <a16:creationId xmlns:a16="http://schemas.microsoft.com/office/drawing/2014/main" id="{FAA7A910-01A2-3906-9B1E-F5ACCE835775}"/>
              </a:ext>
            </a:extLst>
          </p:cNvPr>
          <p:cNvSpPr>
            <a:spLocks noGrp="1"/>
          </p:cNvSpPr>
          <p:nvPr>
            <p:ph type="title"/>
          </p:nvPr>
        </p:nvSpPr>
        <p:spPr/>
        <p:txBody>
          <a:bodyPr/>
          <a:lstStyle/>
          <a:p>
            <a:r>
              <a:rPr lang="en-GB" dirty="0"/>
              <a:t>Sensor fusion</a:t>
            </a:r>
          </a:p>
        </p:txBody>
      </p:sp>
      <p:pic>
        <p:nvPicPr>
          <p:cNvPr id="7" name="Picture 6" descr="A graph of a wave&#10;&#10;AI-generated content may be incorrect.">
            <a:extLst>
              <a:ext uri="{FF2B5EF4-FFF2-40B4-BE49-F238E27FC236}">
                <a16:creationId xmlns:a16="http://schemas.microsoft.com/office/drawing/2014/main" id="{CBC1CD36-83AC-4C7F-4E93-9387D011DD05}"/>
              </a:ext>
            </a:extLst>
          </p:cNvPr>
          <p:cNvPicPr>
            <a:picLocks noChangeAspect="1"/>
          </p:cNvPicPr>
          <p:nvPr/>
        </p:nvPicPr>
        <p:blipFill>
          <a:blip r:embed="rId3"/>
          <a:stretch>
            <a:fillRect/>
          </a:stretch>
        </p:blipFill>
        <p:spPr>
          <a:xfrm>
            <a:off x="840508" y="3401945"/>
            <a:ext cx="5355359" cy="2540726"/>
          </a:xfrm>
          <a:prstGeom prst="rect">
            <a:avLst/>
          </a:prstGeom>
        </p:spPr>
      </p:pic>
    </p:spTree>
    <p:extLst>
      <p:ext uri="{BB962C8B-B14F-4D97-AF65-F5344CB8AC3E}">
        <p14:creationId xmlns:p14="http://schemas.microsoft.com/office/powerpoint/2010/main" val="2430609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3F1B-79D5-5551-95F3-C482D98CAAC7}"/>
              </a:ext>
            </a:extLst>
          </p:cNvPr>
          <p:cNvSpPr>
            <a:spLocks noGrp="1"/>
          </p:cNvSpPr>
          <p:nvPr>
            <p:ph type="title"/>
          </p:nvPr>
        </p:nvSpPr>
        <p:spPr/>
        <p:txBody>
          <a:bodyPr/>
          <a:lstStyle/>
          <a:p>
            <a:r>
              <a:rPr lang="en-GB" dirty="0"/>
              <a:t>Hands-on Activity</a:t>
            </a:r>
          </a:p>
        </p:txBody>
      </p:sp>
      <p:sp>
        <p:nvSpPr>
          <p:cNvPr id="3" name="Text Placeholder 2">
            <a:extLst>
              <a:ext uri="{FF2B5EF4-FFF2-40B4-BE49-F238E27FC236}">
                <a16:creationId xmlns:a16="http://schemas.microsoft.com/office/drawing/2014/main" id="{A8DF780A-A98E-CC27-13C6-CDF55645D483}"/>
              </a:ext>
            </a:extLst>
          </p:cNvPr>
          <p:cNvSpPr>
            <a:spLocks noGrp="1"/>
          </p:cNvSpPr>
          <p:nvPr>
            <p:ph type="body" idx="1"/>
          </p:nvPr>
        </p:nvSpPr>
        <p:spPr>
          <a:xfrm>
            <a:off x="311700" y="1293826"/>
            <a:ext cx="8520600" cy="5217809"/>
          </a:xfrm>
        </p:spPr>
        <p:txBody>
          <a:bodyPr/>
          <a:lstStyle/>
          <a:p>
            <a:r>
              <a:rPr lang="en-GB" dirty="0"/>
              <a:t>1 - Adjust the brightness of an LED based on ambient light levels using Arduino </a:t>
            </a:r>
            <a:r>
              <a:rPr lang="en-GB" b="1" dirty="0"/>
              <a:t>Pulse Width Modulation</a:t>
            </a:r>
            <a:r>
              <a:rPr lang="en-GB" dirty="0"/>
              <a:t> (PWM). PWM controls brightness by rapidly switching the LED on and off, varying the proportion of time it stays on (duty cycle). This creates the effect of smooth dimming, as the human eye perceives the average light intensity rather than the rapid flickering. By adjusting the duty cycle in response to ambient light readings, the LED can automatically brighten in the dark and dim in well-lit conditions.</a:t>
            </a:r>
          </a:p>
          <a:p>
            <a:r>
              <a:rPr lang="en-GB" dirty="0"/>
              <a:t>2 - Utilize the pitch and roll data to dynamically rotate a cube in 3D space along the corresponding axes. By continuously updating these values based on sensor readings, the cube will realistically respond to changes in orientation, simulating real-world motion.</a:t>
            </a:r>
          </a:p>
          <a:p>
            <a:r>
              <a:rPr lang="en-GB" dirty="0"/>
              <a:t>3 - Display a real-time chart of heart rate data collected from the heart-rate sensor. Continuously update the graph to visualize heart rate variations over time, allowing for easy monitoring of trends, anomalies, or sudden changes in pulse.</a:t>
            </a:r>
          </a:p>
        </p:txBody>
      </p:sp>
    </p:spTree>
    <p:extLst>
      <p:ext uri="{BB962C8B-B14F-4D97-AF65-F5344CB8AC3E}">
        <p14:creationId xmlns:p14="http://schemas.microsoft.com/office/powerpoint/2010/main" val="119286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5E50-AF11-4DD8-596D-245C55AB7930}"/>
              </a:ext>
            </a:extLst>
          </p:cNvPr>
          <p:cNvSpPr>
            <a:spLocks noGrp="1"/>
          </p:cNvSpPr>
          <p:nvPr>
            <p:ph type="title"/>
          </p:nvPr>
        </p:nvSpPr>
        <p:spPr/>
        <p:txBody>
          <a:bodyPr/>
          <a:lstStyle/>
          <a:p>
            <a:r>
              <a:rPr lang="en-GB" dirty="0"/>
              <a:t>Non-linear transfer function</a:t>
            </a:r>
          </a:p>
        </p:txBody>
      </p:sp>
      <p:sp>
        <p:nvSpPr>
          <p:cNvPr id="3" name="Text Placeholder 2">
            <a:extLst>
              <a:ext uri="{FF2B5EF4-FFF2-40B4-BE49-F238E27FC236}">
                <a16:creationId xmlns:a16="http://schemas.microsoft.com/office/drawing/2014/main" id="{0CF84FD2-4B54-3C19-AF52-00EFB9AE04CB}"/>
              </a:ext>
            </a:extLst>
          </p:cNvPr>
          <p:cNvSpPr>
            <a:spLocks noGrp="1"/>
          </p:cNvSpPr>
          <p:nvPr>
            <p:ph type="body" idx="1"/>
          </p:nvPr>
        </p:nvSpPr>
        <p:spPr>
          <a:xfrm>
            <a:off x="311700" y="1054685"/>
            <a:ext cx="8520600" cy="5032832"/>
          </a:xfrm>
        </p:spPr>
        <p:txBody>
          <a:bodyPr/>
          <a:lstStyle/>
          <a:p>
            <a:r>
              <a:rPr lang="en-GB" dirty="0"/>
              <a:t>The function may be </a:t>
            </a:r>
            <a:r>
              <a:rPr lang="en-GB" b="1" dirty="0"/>
              <a:t>non-linear</a:t>
            </a:r>
            <a:r>
              <a:rPr lang="en-GB" dirty="0"/>
              <a:t> </a:t>
            </a:r>
          </a:p>
          <a:p>
            <a:pPr lvl="1"/>
            <a:r>
              <a:rPr lang="en-GB" dirty="0"/>
              <a:t>such as logarithmic, exponential, or power functions</a:t>
            </a:r>
          </a:p>
          <a:p>
            <a:pPr lvl="1"/>
            <a:r>
              <a:rPr lang="en-GB" b="1" dirty="0"/>
              <a:t>sensitivity varies</a:t>
            </a:r>
            <a:r>
              <a:rPr lang="en-GB" dirty="0"/>
              <a:t> with the input value</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sz="700" dirty="0"/>
          </a:p>
          <a:p>
            <a:r>
              <a:rPr lang="en-GB" dirty="0"/>
              <a:t>Transfer function can be </a:t>
            </a:r>
            <a:r>
              <a:rPr lang="en-GB" b="1" dirty="0"/>
              <a:t>approximated</a:t>
            </a:r>
            <a:r>
              <a:rPr lang="en-GB" dirty="0"/>
              <a:t> as linear function</a:t>
            </a:r>
          </a:p>
          <a:p>
            <a:pPr lvl="1"/>
            <a:r>
              <a:rPr lang="en-GB" dirty="0"/>
              <a:t>for </a:t>
            </a:r>
            <a:r>
              <a:rPr lang="en-GB" b="1" dirty="0"/>
              <a:t>small changes</a:t>
            </a:r>
            <a:r>
              <a:rPr lang="en-GB" dirty="0"/>
              <a:t> in input, it behaves almost </a:t>
            </a:r>
            <a:r>
              <a:rPr lang="en-GB" b="1" dirty="0"/>
              <a:t>like a straight line</a:t>
            </a:r>
            <a:r>
              <a:rPr lang="en-GB" dirty="0"/>
              <a:t> </a:t>
            </a:r>
          </a:p>
          <a:p>
            <a:pPr lvl="1"/>
            <a:r>
              <a:rPr lang="en-GB" dirty="0"/>
              <a:t>Mathematically: locally approximated by a first-order Taylor expansion</a:t>
            </a:r>
          </a:p>
          <a:p>
            <a:endParaRPr lang="en-GB" dirty="0"/>
          </a:p>
          <a:p>
            <a:endParaRPr lang="en-GB" dirty="0"/>
          </a:p>
          <a:p>
            <a:endParaRPr lang="en-GB" sz="1100" dirty="0"/>
          </a:p>
          <a:p>
            <a:r>
              <a:rPr lang="en-GB" dirty="0"/>
              <a:t>Linear approximation is valid only for small changes</a:t>
            </a:r>
          </a:p>
          <a:p>
            <a:pPr marL="114300" indent="0">
              <a:buNone/>
            </a:pPr>
            <a:br>
              <a:rPr lang="en-GB" dirty="0"/>
            </a:br>
            <a:endParaRPr lang="en-GB" dirty="0"/>
          </a:p>
          <a:p>
            <a:endParaRPr lang="en-GB" dirty="0"/>
          </a:p>
        </p:txBody>
      </p:sp>
      <p:pic>
        <p:nvPicPr>
          <p:cNvPr id="5" name="Picture 4" descr="A diagram of a curve&#10;&#10;AI-generated content may be incorrect.">
            <a:extLst>
              <a:ext uri="{FF2B5EF4-FFF2-40B4-BE49-F238E27FC236}">
                <a16:creationId xmlns:a16="http://schemas.microsoft.com/office/drawing/2014/main" id="{F6CFFA8D-3524-5E96-B93D-3B5B1E1983CF}"/>
              </a:ext>
            </a:extLst>
          </p:cNvPr>
          <p:cNvPicPr>
            <a:picLocks noChangeAspect="1"/>
          </p:cNvPicPr>
          <p:nvPr/>
        </p:nvPicPr>
        <p:blipFill>
          <a:blip r:embed="rId2"/>
          <a:stretch>
            <a:fillRect/>
          </a:stretch>
        </p:blipFill>
        <p:spPr>
          <a:xfrm>
            <a:off x="1145877" y="2051568"/>
            <a:ext cx="4060334" cy="2196574"/>
          </a:xfrm>
          <a:prstGeom prst="rect">
            <a:avLst/>
          </a:prstGeom>
        </p:spPr>
      </p:pic>
      <p:pic>
        <p:nvPicPr>
          <p:cNvPr id="7" name="Picture 6" descr="A mathematical equation with black text&#10;&#10;AI-generated content may be incorrect.">
            <a:extLst>
              <a:ext uri="{FF2B5EF4-FFF2-40B4-BE49-F238E27FC236}">
                <a16:creationId xmlns:a16="http://schemas.microsoft.com/office/drawing/2014/main" id="{77D24687-4079-AF48-F47D-CC3DA66BEF71}"/>
              </a:ext>
            </a:extLst>
          </p:cNvPr>
          <p:cNvPicPr>
            <a:picLocks noChangeAspect="1"/>
          </p:cNvPicPr>
          <p:nvPr/>
        </p:nvPicPr>
        <p:blipFill>
          <a:blip r:embed="rId3"/>
          <a:stretch>
            <a:fillRect/>
          </a:stretch>
        </p:blipFill>
        <p:spPr>
          <a:xfrm>
            <a:off x="4566131" y="2298955"/>
            <a:ext cx="1231900" cy="850900"/>
          </a:xfrm>
          <a:prstGeom prst="rect">
            <a:avLst/>
          </a:prstGeom>
        </p:spPr>
      </p:pic>
      <p:pic>
        <p:nvPicPr>
          <p:cNvPr id="9" name="Picture 8" descr="A math equations with numbers&#10;&#10;AI-generated content may be incorrect.">
            <a:extLst>
              <a:ext uri="{FF2B5EF4-FFF2-40B4-BE49-F238E27FC236}">
                <a16:creationId xmlns:a16="http://schemas.microsoft.com/office/drawing/2014/main" id="{DBE606FD-EFDF-8862-40D5-B4D4BB1E06FC}"/>
              </a:ext>
            </a:extLst>
          </p:cNvPr>
          <p:cNvPicPr>
            <a:picLocks noChangeAspect="1"/>
          </p:cNvPicPr>
          <p:nvPr/>
        </p:nvPicPr>
        <p:blipFill>
          <a:blip r:embed="rId4"/>
          <a:stretch>
            <a:fillRect/>
          </a:stretch>
        </p:blipFill>
        <p:spPr>
          <a:xfrm>
            <a:off x="1327631" y="5367723"/>
            <a:ext cx="3238500" cy="698500"/>
          </a:xfrm>
          <a:prstGeom prst="rect">
            <a:avLst/>
          </a:prstGeom>
        </p:spPr>
      </p:pic>
    </p:spTree>
    <p:extLst>
      <p:ext uri="{BB962C8B-B14F-4D97-AF65-F5344CB8AC3E}">
        <p14:creationId xmlns:p14="http://schemas.microsoft.com/office/powerpoint/2010/main" val="3665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EAE378-0B35-EEEE-3FE8-BA00AEBD45C0}"/>
              </a:ext>
            </a:extLst>
          </p:cNvPr>
          <p:cNvSpPr>
            <a:spLocks noGrp="1"/>
          </p:cNvSpPr>
          <p:nvPr>
            <p:ph type="body" idx="1"/>
          </p:nvPr>
        </p:nvSpPr>
        <p:spPr>
          <a:xfrm>
            <a:off x="311700" y="1107741"/>
            <a:ext cx="8520600" cy="5393034"/>
          </a:xfrm>
        </p:spPr>
        <p:txBody>
          <a:bodyPr/>
          <a:lstStyle/>
          <a:p>
            <a:r>
              <a:rPr lang="en-GB" dirty="0"/>
              <a:t>For broader ranges, a </a:t>
            </a:r>
            <a:r>
              <a:rPr lang="en-GB" b="1" dirty="0"/>
              <a:t>piecewise approximation</a:t>
            </a:r>
            <a:r>
              <a:rPr lang="en-GB" dirty="0"/>
              <a:t> </a:t>
            </a:r>
          </a:p>
          <a:p>
            <a:pPr lvl="1"/>
            <a:r>
              <a:rPr lang="en-GB" dirty="0"/>
              <a:t>Domain is divided into segments:</a:t>
            </a:r>
          </a:p>
          <a:p>
            <a:pPr lvl="1"/>
            <a:r>
              <a:rPr lang="en-GB" dirty="0"/>
              <a:t>In each segment:</a:t>
            </a:r>
          </a:p>
          <a:p>
            <a:pPr lvl="1"/>
            <a:r>
              <a:rPr lang="en-GB" dirty="0"/>
              <a:t>To ensure continuity between segments: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Closely follows the original non-linear function across the entire input range</a:t>
            </a:r>
          </a:p>
          <a:p>
            <a:r>
              <a:rPr lang="en-GB" dirty="0"/>
              <a:t>Accuracy improves as the </a:t>
            </a:r>
            <a:r>
              <a:rPr lang="en-GB" b="1" dirty="0"/>
              <a:t>number of segments increases</a:t>
            </a:r>
            <a:r>
              <a:rPr lang="en-GB" dirty="0"/>
              <a:t>, but at the cost of increased complexity in modelling and computation</a:t>
            </a:r>
          </a:p>
        </p:txBody>
      </p:sp>
      <p:pic>
        <p:nvPicPr>
          <p:cNvPr id="11" name="Picture 10" descr="A diagram of a function&#10;&#10;AI-generated content may be incorrect.">
            <a:extLst>
              <a:ext uri="{FF2B5EF4-FFF2-40B4-BE49-F238E27FC236}">
                <a16:creationId xmlns:a16="http://schemas.microsoft.com/office/drawing/2014/main" id="{94687E52-3162-1FBF-4202-353453715CB0}"/>
              </a:ext>
            </a:extLst>
          </p:cNvPr>
          <p:cNvPicPr>
            <a:picLocks noChangeAspect="1"/>
          </p:cNvPicPr>
          <p:nvPr/>
        </p:nvPicPr>
        <p:blipFill>
          <a:blip r:embed="rId2"/>
          <a:stretch>
            <a:fillRect/>
          </a:stretch>
        </p:blipFill>
        <p:spPr>
          <a:xfrm>
            <a:off x="811713" y="2763707"/>
            <a:ext cx="7127531" cy="2004423"/>
          </a:xfrm>
          <a:prstGeom prst="rect">
            <a:avLst/>
          </a:prstGeom>
        </p:spPr>
      </p:pic>
      <p:sp>
        <p:nvSpPr>
          <p:cNvPr id="2" name="Title 1">
            <a:extLst>
              <a:ext uri="{FF2B5EF4-FFF2-40B4-BE49-F238E27FC236}">
                <a16:creationId xmlns:a16="http://schemas.microsoft.com/office/drawing/2014/main" id="{5988213B-13BE-12B6-5D17-A023D22D3E57}"/>
              </a:ext>
            </a:extLst>
          </p:cNvPr>
          <p:cNvSpPr>
            <a:spLocks noGrp="1"/>
          </p:cNvSpPr>
          <p:nvPr>
            <p:ph type="title"/>
          </p:nvPr>
        </p:nvSpPr>
        <p:spPr/>
        <p:txBody>
          <a:bodyPr/>
          <a:lstStyle/>
          <a:p>
            <a:r>
              <a:rPr lang="en-GB" dirty="0"/>
              <a:t>Piecewise approximation </a:t>
            </a:r>
          </a:p>
        </p:txBody>
      </p:sp>
      <p:pic>
        <p:nvPicPr>
          <p:cNvPr id="5" name="Picture 4" descr="A close-up of a number&#10;&#10;AI-generated content may be incorrect.">
            <a:extLst>
              <a:ext uri="{FF2B5EF4-FFF2-40B4-BE49-F238E27FC236}">
                <a16:creationId xmlns:a16="http://schemas.microsoft.com/office/drawing/2014/main" id="{99AFB68A-A372-ECC1-2406-8B250017E97C}"/>
              </a:ext>
            </a:extLst>
          </p:cNvPr>
          <p:cNvPicPr>
            <a:picLocks noChangeAspect="1"/>
          </p:cNvPicPr>
          <p:nvPr/>
        </p:nvPicPr>
        <p:blipFill>
          <a:blip r:embed="rId3"/>
          <a:stretch>
            <a:fillRect/>
          </a:stretch>
        </p:blipFill>
        <p:spPr>
          <a:xfrm>
            <a:off x="4499356" y="1540477"/>
            <a:ext cx="2870708" cy="368612"/>
          </a:xfrm>
          <a:prstGeom prst="rect">
            <a:avLst/>
          </a:prstGeom>
        </p:spPr>
      </p:pic>
      <p:pic>
        <p:nvPicPr>
          <p:cNvPr id="7" name="Picture 6" descr="A black text on a white background&#10;&#10;AI-generated content may be incorrect.">
            <a:extLst>
              <a:ext uri="{FF2B5EF4-FFF2-40B4-BE49-F238E27FC236}">
                <a16:creationId xmlns:a16="http://schemas.microsoft.com/office/drawing/2014/main" id="{D7D39A62-3110-95FA-93F9-DFA690D96857}"/>
              </a:ext>
            </a:extLst>
          </p:cNvPr>
          <p:cNvPicPr>
            <a:picLocks noChangeAspect="1"/>
          </p:cNvPicPr>
          <p:nvPr/>
        </p:nvPicPr>
        <p:blipFill>
          <a:blip r:embed="rId4"/>
          <a:stretch>
            <a:fillRect/>
          </a:stretch>
        </p:blipFill>
        <p:spPr>
          <a:xfrm>
            <a:off x="2929890" y="1848525"/>
            <a:ext cx="2870708" cy="387650"/>
          </a:xfrm>
          <a:prstGeom prst="rect">
            <a:avLst/>
          </a:prstGeom>
        </p:spPr>
      </p:pic>
      <p:pic>
        <p:nvPicPr>
          <p:cNvPr id="9" name="Picture 8" descr="A math symbols with black letters&#10;&#10;AI-generated content may be incorrect.">
            <a:extLst>
              <a:ext uri="{FF2B5EF4-FFF2-40B4-BE49-F238E27FC236}">
                <a16:creationId xmlns:a16="http://schemas.microsoft.com/office/drawing/2014/main" id="{6E8DCBD1-4F8D-D58A-396D-4210DBBA38BF}"/>
              </a:ext>
            </a:extLst>
          </p:cNvPr>
          <p:cNvPicPr>
            <a:picLocks noChangeAspect="1"/>
          </p:cNvPicPr>
          <p:nvPr/>
        </p:nvPicPr>
        <p:blipFill>
          <a:blip r:embed="rId5"/>
          <a:stretch>
            <a:fillRect/>
          </a:stretch>
        </p:blipFill>
        <p:spPr>
          <a:xfrm>
            <a:off x="5244895" y="2243926"/>
            <a:ext cx="1872897" cy="676070"/>
          </a:xfrm>
          <a:prstGeom prst="rect">
            <a:avLst/>
          </a:prstGeom>
        </p:spPr>
      </p:pic>
    </p:spTree>
    <p:extLst>
      <p:ext uri="{BB962C8B-B14F-4D97-AF65-F5344CB8AC3E}">
        <p14:creationId xmlns:p14="http://schemas.microsoft.com/office/powerpoint/2010/main" val="3040140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aph with lines and arrows&#10;&#10;AI-generated content may be incorrect.">
            <a:extLst>
              <a:ext uri="{FF2B5EF4-FFF2-40B4-BE49-F238E27FC236}">
                <a16:creationId xmlns:a16="http://schemas.microsoft.com/office/drawing/2014/main" id="{75AEE08A-F45E-BCE6-5393-DCD56C2DF8A9}"/>
              </a:ext>
            </a:extLst>
          </p:cNvPr>
          <p:cNvPicPr>
            <a:picLocks noChangeAspect="1"/>
          </p:cNvPicPr>
          <p:nvPr/>
        </p:nvPicPr>
        <p:blipFill>
          <a:blip r:embed="rId2"/>
          <a:stretch>
            <a:fillRect/>
          </a:stretch>
        </p:blipFill>
        <p:spPr>
          <a:xfrm>
            <a:off x="6949722" y="4310338"/>
            <a:ext cx="1856137" cy="1643300"/>
          </a:xfrm>
          <a:prstGeom prst="rect">
            <a:avLst/>
          </a:prstGeom>
        </p:spPr>
      </p:pic>
      <p:sp>
        <p:nvSpPr>
          <p:cNvPr id="2" name="Title 1">
            <a:extLst>
              <a:ext uri="{FF2B5EF4-FFF2-40B4-BE49-F238E27FC236}">
                <a16:creationId xmlns:a16="http://schemas.microsoft.com/office/drawing/2014/main" id="{2F67152F-D453-7C48-631F-830FEA5D1AC8}"/>
              </a:ext>
            </a:extLst>
          </p:cNvPr>
          <p:cNvSpPr>
            <a:spLocks noGrp="1"/>
          </p:cNvSpPr>
          <p:nvPr>
            <p:ph type="title"/>
          </p:nvPr>
        </p:nvSpPr>
        <p:spPr/>
        <p:txBody>
          <a:bodyPr/>
          <a:lstStyle/>
          <a:p>
            <a:r>
              <a:rPr lang="en-GB" dirty="0"/>
              <a:t>Multi-dimensional transfer function</a:t>
            </a:r>
          </a:p>
        </p:txBody>
      </p:sp>
      <p:sp>
        <p:nvSpPr>
          <p:cNvPr id="3" name="Text Placeholder 2">
            <a:extLst>
              <a:ext uri="{FF2B5EF4-FFF2-40B4-BE49-F238E27FC236}">
                <a16:creationId xmlns:a16="http://schemas.microsoft.com/office/drawing/2014/main" id="{083AC856-1D6F-64AF-36C2-C2DEEFF4E0ED}"/>
              </a:ext>
            </a:extLst>
          </p:cNvPr>
          <p:cNvSpPr>
            <a:spLocks noGrp="1"/>
          </p:cNvSpPr>
          <p:nvPr>
            <p:ph type="body" idx="1"/>
          </p:nvPr>
        </p:nvSpPr>
        <p:spPr/>
        <p:txBody>
          <a:bodyPr/>
          <a:lstStyle/>
          <a:p>
            <a:r>
              <a:rPr lang="en-GB" dirty="0"/>
              <a:t>The transfer function can involve </a:t>
            </a:r>
            <a:r>
              <a:rPr lang="en-GB" b="1" dirty="0"/>
              <a:t>multiple input variables</a:t>
            </a:r>
          </a:p>
          <a:p>
            <a:endParaRPr lang="en-GB" dirty="0"/>
          </a:p>
          <a:p>
            <a:endParaRPr lang="en-GB" dirty="0"/>
          </a:p>
          <a:p>
            <a:r>
              <a:rPr lang="en-GB" dirty="0"/>
              <a:t>Sensitivity can be defined as the </a:t>
            </a:r>
            <a:r>
              <a:rPr lang="en-GB" b="1" dirty="0"/>
              <a:t>partial derivative</a:t>
            </a:r>
            <a:r>
              <a:rPr lang="en-GB" dirty="0"/>
              <a:t> of the output signal with respect to the particular input variable:</a:t>
            </a:r>
          </a:p>
          <a:p>
            <a:endParaRPr lang="en-GB" dirty="0"/>
          </a:p>
          <a:p>
            <a:endParaRPr lang="en-GB" dirty="0"/>
          </a:p>
          <a:p>
            <a:endParaRPr lang="en-GB" dirty="0"/>
          </a:p>
          <a:p>
            <a:endParaRPr lang="en-GB" sz="1400" dirty="0"/>
          </a:p>
          <a:p>
            <a:r>
              <a:rPr lang="en-GB" dirty="0"/>
              <a:t>Common example: </a:t>
            </a:r>
            <a:r>
              <a:rPr lang="en-GB" b="1" dirty="0"/>
              <a:t>thermal radiation sensor</a:t>
            </a:r>
            <a:r>
              <a:rPr lang="en-GB" dirty="0"/>
              <a:t> </a:t>
            </a:r>
          </a:p>
          <a:p>
            <a:pPr lvl="1"/>
            <a:r>
              <a:rPr lang="en-GB" dirty="0"/>
              <a:t>Output voltage depends on </a:t>
            </a:r>
          </a:p>
          <a:p>
            <a:pPr lvl="2"/>
            <a:r>
              <a:rPr lang="en-GB" dirty="0"/>
              <a:t>temperature of the measured object (Tb) </a:t>
            </a:r>
          </a:p>
          <a:p>
            <a:pPr lvl="2"/>
            <a:r>
              <a:rPr lang="en-GB" dirty="0"/>
              <a:t>temperature of the sensor surface (Ts)</a:t>
            </a:r>
          </a:p>
          <a:p>
            <a:pPr lvl="2"/>
            <a:r>
              <a:rPr lang="en-GB" dirty="0"/>
              <a:t>G is constant that depends on the sensor’s properties</a:t>
            </a:r>
          </a:p>
          <a:p>
            <a:pPr lvl="1"/>
            <a:r>
              <a:rPr lang="en-GB" dirty="0"/>
              <a:t>it shows non-linearity and dependence  on the sensor </a:t>
            </a:r>
            <a:br>
              <a:rPr lang="en-GB" dirty="0"/>
            </a:br>
            <a:r>
              <a:rPr lang="en-GB" dirty="0"/>
              <a:t>surface temperature</a:t>
            </a:r>
          </a:p>
        </p:txBody>
      </p:sp>
      <p:pic>
        <p:nvPicPr>
          <p:cNvPr id="5" name="Picture 4" descr="A black text on a white background&#10;&#10;AI-generated content may be incorrect.">
            <a:extLst>
              <a:ext uri="{FF2B5EF4-FFF2-40B4-BE49-F238E27FC236}">
                <a16:creationId xmlns:a16="http://schemas.microsoft.com/office/drawing/2014/main" id="{358BC470-1999-AFB3-7246-0F8A1D1F23FD}"/>
              </a:ext>
            </a:extLst>
          </p:cNvPr>
          <p:cNvPicPr>
            <a:picLocks noChangeAspect="1"/>
          </p:cNvPicPr>
          <p:nvPr/>
        </p:nvPicPr>
        <p:blipFill>
          <a:blip r:embed="rId3"/>
          <a:stretch>
            <a:fillRect/>
          </a:stretch>
        </p:blipFill>
        <p:spPr>
          <a:xfrm>
            <a:off x="820380" y="1687462"/>
            <a:ext cx="2400300" cy="533400"/>
          </a:xfrm>
          <a:prstGeom prst="rect">
            <a:avLst/>
          </a:prstGeom>
        </p:spPr>
      </p:pic>
      <p:pic>
        <p:nvPicPr>
          <p:cNvPr id="7" name="Picture 6" descr="A black text on a white background&#10;&#10;AI-generated content may be incorrect.">
            <a:extLst>
              <a:ext uri="{FF2B5EF4-FFF2-40B4-BE49-F238E27FC236}">
                <a16:creationId xmlns:a16="http://schemas.microsoft.com/office/drawing/2014/main" id="{AD7646B6-642B-5BC7-C213-5C0A4E59EC52}"/>
              </a:ext>
            </a:extLst>
          </p:cNvPr>
          <p:cNvPicPr>
            <a:picLocks noChangeAspect="1"/>
          </p:cNvPicPr>
          <p:nvPr/>
        </p:nvPicPr>
        <p:blipFill>
          <a:blip r:embed="rId4"/>
          <a:stretch>
            <a:fillRect/>
          </a:stretch>
        </p:blipFill>
        <p:spPr>
          <a:xfrm>
            <a:off x="820380" y="3022843"/>
            <a:ext cx="1320800" cy="787400"/>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EF93D133-3BCF-F9FD-8C4D-62158C1DD92B}"/>
              </a:ext>
            </a:extLst>
          </p:cNvPr>
          <p:cNvPicPr>
            <a:picLocks noChangeAspect="1"/>
          </p:cNvPicPr>
          <p:nvPr/>
        </p:nvPicPr>
        <p:blipFill>
          <a:blip r:embed="rId5"/>
          <a:stretch>
            <a:fillRect/>
          </a:stretch>
        </p:blipFill>
        <p:spPr>
          <a:xfrm>
            <a:off x="6964470" y="3937317"/>
            <a:ext cx="1791699" cy="473279"/>
          </a:xfrm>
          <a:prstGeom prst="rect">
            <a:avLst/>
          </a:prstGeom>
        </p:spPr>
      </p:pic>
      <p:pic>
        <p:nvPicPr>
          <p:cNvPr id="13" name="Picture 12" descr="A mathematical equation with black text&#10;&#10;AI-generated content may be incorrect.">
            <a:extLst>
              <a:ext uri="{FF2B5EF4-FFF2-40B4-BE49-F238E27FC236}">
                <a16:creationId xmlns:a16="http://schemas.microsoft.com/office/drawing/2014/main" id="{FF6F9856-0BC2-495B-FE35-E2AD2B667E88}"/>
              </a:ext>
            </a:extLst>
          </p:cNvPr>
          <p:cNvPicPr>
            <a:picLocks noChangeAspect="1"/>
          </p:cNvPicPr>
          <p:nvPr/>
        </p:nvPicPr>
        <p:blipFill>
          <a:blip r:embed="rId6"/>
          <a:stretch>
            <a:fillRect/>
          </a:stretch>
        </p:blipFill>
        <p:spPr>
          <a:xfrm>
            <a:off x="6964470" y="5948836"/>
            <a:ext cx="1692976" cy="645447"/>
          </a:xfrm>
          <a:prstGeom prst="rect">
            <a:avLst/>
          </a:prstGeom>
        </p:spPr>
      </p:pic>
    </p:spTree>
    <p:extLst>
      <p:ext uri="{BB962C8B-B14F-4D97-AF65-F5344CB8AC3E}">
        <p14:creationId xmlns:p14="http://schemas.microsoft.com/office/powerpoint/2010/main" val="1177872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A741A-7CFC-1F18-5E73-DFC0EE1165C0}"/>
              </a:ext>
            </a:extLst>
          </p:cNvPr>
          <p:cNvSpPr>
            <a:spLocks noGrp="1"/>
          </p:cNvSpPr>
          <p:nvPr>
            <p:ph type="title"/>
          </p:nvPr>
        </p:nvSpPr>
        <p:spPr/>
        <p:txBody>
          <a:bodyPr/>
          <a:lstStyle/>
          <a:p>
            <a:r>
              <a:rPr lang="en-GB" dirty="0"/>
              <a:t>Dynamic Range</a:t>
            </a:r>
          </a:p>
        </p:txBody>
      </p:sp>
      <p:sp>
        <p:nvSpPr>
          <p:cNvPr id="3" name="Text Placeholder 2">
            <a:extLst>
              <a:ext uri="{FF2B5EF4-FFF2-40B4-BE49-F238E27FC236}">
                <a16:creationId xmlns:a16="http://schemas.microsoft.com/office/drawing/2014/main" id="{BBCE4482-C490-BE04-B068-AF9098B14673}"/>
              </a:ext>
            </a:extLst>
          </p:cNvPr>
          <p:cNvSpPr>
            <a:spLocks noGrp="1"/>
          </p:cNvSpPr>
          <p:nvPr>
            <p:ph type="body" idx="1"/>
          </p:nvPr>
        </p:nvSpPr>
        <p:spPr>
          <a:xfrm>
            <a:off x="311700" y="1293827"/>
            <a:ext cx="8520600" cy="5313450"/>
          </a:xfrm>
        </p:spPr>
        <p:txBody>
          <a:bodyPr/>
          <a:lstStyle/>
          <a:p>
            <a:r>
              <a:rPr lang="en-GB" dirty="0"/>
              <a:t>Quantifies the ability to </a:t>
            </a:r>
            <a:r>
              <a:rPr lang="en-GB" b="1" dirty="0"/>
              <a:t>operate effectively across a spectrum of signal intensities</a:t>
            </a:r>
            <a:r>
              <a:rPr lang="en-GB" dirty="0"/>
              <a:t> without distortion or loss of information</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114300" indent="0">
              <a:buNone/>
            </a:pPr>
            <a:endParaRPr lang="en-GB" sz="1050" dirty="0"/>
          </a:p>
          <a:p>
            <a:r>
              <a:rPr lang="en-GB" dirty="0"/>
              <a:t>High dynamic range is particularly desirable (e.g. imaging, audio) </a:t>
            </a:r>
          </a:p>
          <a:p>
            <a:r>
              <a:rPr lang="en-GB" dirty="0"/>
              <a:t>For </a:t>
            </a:r>
            <a:r>
              <a:rPr lang="en-GB" b="1" dirty="0"/>
              <a:t>very broad and nonlinear response characteristic</a:t>
            </a:r>
            <a:r>
              <a:rPr lang="en-GB" dirty="0"/>
              <a:t>, the dynamic range is often expressed in </a:t>
            </a:r>
            <a:r>
              <a:rPr lang="en-GB" b="1" dirty="0"/>
              <a:t>decibels </a:t>
            </a:r>
          </a:p>
          <a:p>
            <a:endParaRPr lang="en-GB" dirty="0"/>
          </a:p>
          <a:p>
            <a:endParaRPr lang="en-GB" dirty="0"/>
          </a:p>
          <a:p>
            <a:r>
              <a:rPr lang="en-GB" b="1" dirty="0"/>
              <a:t>Human perception</a:t>
            </a:r>
            <a:r>
              <a:rPr lang="en-GB" dirty="0"/>
              <a:t> follows a similar logarithmic pattern</a:t>
            </a:r>
          </a:p>
          <a:p>
            <a:endParaRPr lang="en-GB" dirty="0"/>
          </a:p>
          <a:p>
            <a:endParaRPr lang="en-GB" dirty="0"/>
          </a:p>
          <a:p>
            <a:endParaRPr lang="en-GB" dirty="0"/>
          </a:p>
          <a:p>
            <a:endParaRPr lang="en-GB" dirty="0"/>
          </a:p>
          <a:p>
            <a:endParaRPr lang="en-GB" dirty="0"/>
          </a:p>
          <a:p>
            <a:endParaRPr lang="en-GB" dirty="0"/>
          </a:p>
          <a:p>
            <a:endParaRPr lang="en-GB" dirty="0"/>
          </a:p>
        </p:txBody>
      </p:sp>
      <p:pic>
        <p:nvPicPr>
          <p:cNvPr id="5" name="Picture 4" descr="A blue line drawn on a white background&#10;&#10;AI-generated content may be incorrect.">
            <a:extLst>
              <a:ext uri="{FF2B5EF4-FFF2-40B4-BE49-F238E27FC236}">
                <a16:creationId xmlns:a16="http://schemas.microsoft.com/office/drawing/2014/main" id="{290A1DCA-3B2D-5826-0D73-B099906954EB}"/>
              </a:ext>
            </a:extLst>
          </p:cNvPr>
          <p:cNvPicPr>
            <a:picLocks noChangeAspect="1"/>
          </p:cNvPicPr>
          <p:nvPr/>
        </p:nvPicPr>
        <p:blipFill>
          <a:blip r:embed="rId2"/>
          <a:stretch>
            <a:fillRect/>
          </a:stretch>
        </p:blipFill>
        <p:spPr>
          <a:xfrm>
            <a:off x="685800" y="2252624"/>
            <a:ext cx="7772400" cy="2347553"/>
          </a:xfrm>
          <a:prstGeom prst="rect">
            <a:avLst/>
          </a:prstGeom>
        </p:spPr>
      </p:pic>
      <p:pic>
        <p:nvPicPr>
          <p:cNvPr id="7" name="Picture 6" descr="A black text on a white background&#10;&#10;AI-generated content may be incorrect.">
            <a:extLst>
              <a:ext uri="{FF2B5EF4-FFF2-40B4-BE49-F238E27FC236}">
                <a16:creationId xmlns:a16="http://schemas.microsoft.com/office/drawing/2014/main" id="{68AB3445-5412-0FFE-6FD2-B02ACDD93B84}"/>
              </a:ext>
            </a:extLst>
          </p:cNvPr>
          <p:cNvPicPr>
            <a:picLocks noChangeAspect="1"/>
          </p:cNvPicPr>
          <p:nvPr/>
        </p:nvPicPr>
        <p:blipFill>
          <a:blip r:embed="rId3"/>
          <a:stretch>
            <a:fillRect/>
          </a:stretch>
        </p:blipFill>
        <p:spPr>
          <a:xfrm>
            <a:off x="4946100" y="2079817"/>
            <a:ext cx="1707741" cy="345614"/>
          </a:xfrm>
          <a:prstGeom prst="rect">
            <a:avLst/>
          </a:prstGeom>
        </p:spPr>
      </p:pic>
      <p:pic>
        <p:nvPicPr>
          <p:cNvPr id="9" name="Picture 8" descr="A black text on a white background&#10;&#10;AI-generated content may be incorrect.">
            <a:extLst>
              <a:ext uri="{FF2B5EF4-FFF2-40B4-BE49-F238E27FC236}">
                <a16:creationId xmlns:a16="http://schemas.microsoft.com/office/drawing/2014/main" id="{AA97126C-6E50-8087-B9BD-2BD4C4B696EA}"/>
              </a:ext>
            </a:extLst>
          </p:cNvPr>
          <p:cNvPicPr>
            <a:picLocks noChangeAspect="1"/>
          </p:cNvPicPr>
          <p:nvPr/>
        </p:nvPicPr>
        <p:blipFill>
          <a:blip r:embed="rId4"/>
          <a:stretch>
            <a:fillRect/>
          </a:stretch>
        </p:blipFill>
        <p:spPr>
          <a:xfrm>
            <a:off x="2565439" y="2098814"/>
            <a:ext cx="1707740" cy="326617"/>
          </a:xfrm>
          <a:prstGeom prst="rect">
            <a:avLst/>
          </a:prstGeom>
        </p:spPr>
      </p:pic>
      <p:pic>
        <p:nvPicPr>
          <p:cNvPr id="11" name="Picture 10" descr="A black text on a white background&#10;&#10;AI-generated content may be incorrect.">
            <a:extLst>
              <a:ext uri="{FF2B5EF4-FFF2-40B4-BE49-F238E27FC236}">
                <a16:creationId xmlns:a16="http://schemas.microsoft.com/office/drawing/2014/main" id="{A7009E03-09CA-81EF-40A1-06802F3B999A}"/>
              </a:ext>
            </a:extLst>
          </p:cNvPr>
          <p:cNvPicPr>
            <a:picLocks noChangeAspect="1"/>
          </p:cNvPicPr>
          <p:nvPr/>
        </p:nvPicPr>
        <p:blipFill>
          <a:blip r:embed="rId5"/>
          <a:stretch>
            <a:fillRect/>
          </a:stretch>
        </p:blipFill>
        <p:spPr>
          <a:xfrm>
            <a:off x="857903" y="5664080"/>
            <a:ext cx="2548974" cy="626965"/>
          </a:xfrm>
          <a:prstGeom prst="rect">
            <a:avLst/>
          </a:prstGeom>
        </p:spPr>
      </p:pic>
      <p:pic>
        <p:nvPicPr>
          <p:cNvPr id="13" name="Picture 12" descr="A black text on a white background&#10;&#10;AI-generated content may be incorrect.">
            <a:extLst>
              <a:ext uri="{FF2B5EF4-FFF2-40B4-BE49-F238E27FC236}">
                <a16:creationId xmlns:a16="http://schemas.microsoft.com/office/drawing/2014/main" id="{E2417791-A1D1-3EB2-EC60-95E4FB73AFDC}"/>
              </a:ext>
            </a:extLst>
          </p:cNvPr>
          <p:cNvPicPr>
            <a:picLocks noChangeAspect="1"/>
          </p:cNvPicPr>
          <p:nvPr/>
        </p:nvPicPr>
        <p:blipFill>
          <a:blip r:embed="rId6"/>
          <a:stretch>
            <a:fillRect/>
          </a:stretch>
        </p:blipFill>
        <p:spPr>
          <a:xfrm>
            <a:off x="3617004" y="5603218"/>
            <a:ext cx="2182966" cy="685236"/>
          </a:xfrm>
          <a:prstGeom prst="rect">
            <a:avLst/>
          </a:prstGeom>
        </p:spPr>
      </p:pic>
    </p:spTree>
    <p:extLst>
      <p:ext uri="{BB962C8B-B14F-4D97-AF65-F5344CB8AC3E}">
        <p14:creationId xmlns:p14="http://schemas.microsoft.com/office/powerpoint/2010/main" val="4155206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3C97-D4DB-9966-8DAB-68B3EA8FE652}"/>
              </a:ext>
            </a:extLst>
          </p:cNvPr>
          <p:cNvSpPr>
            <a:spLocks noGrp="1"/>
          </p:cNvSpPr>
          <p:nvPr>
            <p:ph type="title"/>
          </p:nvPr>
        </p:nvSpPr>
        <p:spPr/>
        <p:txBody>
          <a:bodyPr/>
          <a:lstStyle/>
          <a:p>
            <a:r>
              <a:rPr lang="en-GB" dirty="0"/>
              <a:t>Accuracy</a:t>
            </a:r>
          </a:p>
        </p:txBody>
      </p:sp>
      <p:sp>
        <p:nvSpPr>
          <p:cNvPr id="3" name="Text Placeholder 2">
            <a:extLst>
              <a:ext uri="{FF2B5EF4-FFF2-40B4-BE49-F238E27FC236}">
                <a16:creationId xmlns:a16="http://schemas.microsoft.com/office/drawing/2014/main" id="{B104EBE6-1EB7-8E1D-C6AC-998D5F9DCB3D}"/>
              </a:ext>
            </a:extLst>
          </p:cNvPr>
          <p:cNvSpPr>
            <a:spLocks noGrp="1"/>
          </p:cNvSpPr>
          <p:nvPr>
            <p:ph type="body" idx="1"/>
          </p:nvPr>
        </p:nvSpPr>
        <p:spPr>
          <a:xfrm>
            <a:off x="311700" y="1013609"/>
            <a:ext cx="8520600" cy="5032832"/>
          </a:xfrm>
        </p:spPr>
        <p:txBody>
          <a:bodyPr/>
          <a:lstStyle/>
          <a:p>
            <a:r>
              <a:rPr lang="en-GB" dirty="0"/>
              <a:t>A sensor is a real device, and it is subject to </a:t>
            </a:r>
            <a:r>
              <a:rPr lang="en-GB" b="1" dirty="0"/>
              <a:t>imperfections</a:t>
            </a:r>
            <a:r>
              <a:rPr lang="en-GB" dirty="0"/>
              <a:t> and </a:t>
            </a:r>
            <a:r>
              <a:rPr lang="en-GB" b="1" dirty="0"/>
              <a:t>uncertainties</a:t>
            </a:r>
            <a:r>
              <a:rPr lang="en-GB" dirty="0"/>
              <a:t> that can affect its measurements </a:t>
            </a:r>
          </a:p>
          <a:p>
            <a:pPr lvl="1"/>
            <a:r>
              <a:rPr lang="en-GB" dirty="0"/>
              <a:t>E.g. calibration inaccuracies, noise, or environmental factors, etc.</a:t>
            </a:r>
          </a:p>
          <a:p>
            <a:pPr lvl="1"/>
            <a:r>
              <a:rPr lang="en-GB" b="1" dirty="0"/>
              <a:t>Deviation</a:t>
            </a:r>
            <a:r>
              <a:rPr lang="en-GB" dirty="0"/>
              <a:t>: difference between the measured value and the actual value</a:t>
            </a:r>
          </a:p>
          <a:p>
            <a:pPr lvl="1"/>
            <a:endParaRPr lang="en-GB" dirty="0"/>
          </a:p>
          <a:p>
            <a:pPr lvl="1"/>
            <a:endParaRPr lang="en-GB" dirty="0"/>
          </a:p>
          <a:p>
            <a:pPr lvl="1"/>
            <a:endParaRPr lang="en-GB" dirty="0"/>
          </a:p>
          <a:p>
            <a:pPr lvl="1"/>
            <a:endParaRPr lang="en-GB" sz="900" dirty="0"/>
          </a:p>
          <a:p>
            <a:r>
              <a:rPr lang="en-GB" dirty="0"/>
              <a:t>Mathematically, expressed in terms of </a:t>
            </a:r>
            <a:r>
              <a:rPr lang="en-GB" b="1" dirty="0"/>
              <a:t>absolute error</a:t>
            </a:r>
            <a:r>
              <a:rPr lang="en-GB" dirty="0"/>
              <a:t> and </a:t>
            </a:r>
            <a:r>
              <a:rPr lang="en-GB" b="1" dirty="0"/>
              <a:t>relative error</a:t>
            </a:r>
          </a:p>
          <a:p>
            <a:endParaRPr lang="en-GB" b="1" dirty="0"/>
          </a:p>
          <a:p>
            <a:endParaRPr lang="en-GB" b="1" dirty="0"/>
          </a:p>
          <a:p>
            <a:endParaRPr lang="en-GB" b="1" dirty="0"/>
          </a:p>
          <a:p>
            <a:pPr marL="114300" indent="0">
              <a:buNone/>
            </a:pPr>
            <a:endParaRPr lang="en-GB" b="1" dirty="0"/>
          </a:p>
          <a:p>
            <a:r>
              <a:rPr lang="en-GB" dirty="0"/>
              <a:t>The </a:t>
            </a:r>
            <a:r>
              <a:rPr lang="en-GB" b="1" dirty="0"/>
              <a:t>accuracy</a:t>
            </a:r>
            <a:r>
              <a:rPr lang="en-GB" dirty="0"/>
              <a:t> is defined as the </a:t>
            </a:r>
            <a:r>
              <a:rPr lang="en-GB" b="1" dirty="0"/>
              <a:t>maximum deviation </a:t>
            </a:r>
            <a:r>
              <a:rPr lang="en-GB" dirty="0"/>
              <a:t>as a percentage of the sensor full-scale reading</a:t>
            </a:r>
          </a:p>
        </p:txBody>
      </p:sp>
      <p:pic>
        <p:nvPicPr>
          <p:cNvPr id="5" name="Picture 4">
            <a:extLst>
              <a:ext uri="{FF2B5EF4-FFF2-40B4-BE49-F238E27FC236}">
                <a16:creationId xmlns:a16="http://schemas.microsoft.com/office/drawing/2014/main" id="{8EB370D6-2D29-FE52-3E67-521868666656}"/>
              </a:ext>
            </a:extLst>
          </p:cNvPr>
          <p:cNvPicPr>
            <a:picLocks noChangeAspect="1"/>
          </p:cNvPicPr>
          <p:nvPr/>
        </p:nvPicPr>
        <p:blipFill>
          <a:blip r:embed="rId2"/>
          <a:stretch>
            <a:fillRect/>
          </a:stretch>
        </p:blipFill>
        <p:spPr>
          <a:xfrm>
            <a:off x="1014663" y="3979244"/>
            <a:ext cx="5133053" cy="373931"/>
          </a:xfrm>
          <a:prstGeom prst="rect">
            <a:avLst/>
          </a:prstGeom>
        </p:spPr>
      </p:pic>
      <p:pic>
        <p:nvPicPr>
          <p:cNvPr id="7" name="Picture 6" descr="A black text with black letters&#10;&#10;AI-generated content may be incorrect.">
            <a:extLst>
              <a:ext uri="{FF2B5EF4-FFF2-40B4-BE49-F238E27FC236}">
                <a16:creationId xmlns:a16="http://schemas.microsoft.com/office/drawing/2014/main" id="{10BC133A-FC35-5891-DDF8-1EEE70562179}"/>
              </a:ext>
            </a:extLst>
          </p:cNvPr>
          <p:cNvPicPr>
            <a:picLocks noChangeAspect="1"/>
          </p:cNvPicPr>
          <p:nvPr/>
        </p:nvPicPr>
        <p:blipFill>
          <a:blip r:embed="rId3"/>
          <a:stretch>
            <a:fillRect/>
          </a:stretch>
        </p:blipFill>
        <p:spPr>
          <a:xfrm>
            <a:off x="1090151" y="4415981"/>
            <a:ext cx="3375635" cy="655463"/>
          </a:xfrm>
          <a:prstGeom prst="rect">
            <a:avLst/>
          </a:prstGeom>
        </p:spPr>
      </p:pic>
      <p:pic>
        <p:nvPicPr>
          <p:cNvPr id="9" name="Picture 8" descr="A red line with a black arrow pointing to the end&#10;&#10;AI-generated content may be incorrect.">
            <a:extLst>
              <a:ext uri="{FF2B5EF4-FFF2-40B4-BE49-F238E27FC236}">
                <a16:creationId xmlns:a16="http://schemas.microsoft.com/office/drawing/2014/main" id="{0B937B0E-7677-3F26-9A81-800F91588972}"/>
              </a:ext>
            </a:extLst>
          </p:cNvPr>
          <p:cNvPicPr>
            <a:picLocks noChangeAspect="1"/>
          </p:cNvPicPr>
          <p:nvPr/>
        </p:nvPicPr>
        <p:blipFill>
          <a:blip r:embed="rId4"/>
          <a:stretch>
            <a:fillRect/>
          </a:stretch>
        </p:blipFill>
        <p:spPr>
          <a:xfrm>
            <a:off x="1222887" y="2522310"/>
            <a:ext cx="6017342" cy="855869"/>
          </a:xfrm>
          <a:prstGeom prst="rect">
            <a:avLst/>
          </a:prstGeom>
        </p:spPr>
      </p:pic>
      <p:pic>
        <p:nvPicPr>
          <p:cNvPr id="11" name="Picture 10" descr="A close up of a sign&#10;&#10;AI-generated content may be incorrect.">
            <a:extLst>
              <a:ext uri="{FF2B5EF4-FFF2-40B4-BE49-F238E27FC236}">
                <a16:creationId xmlns:a16="http://schemas.microsoft.com/office/drawing/2014/main" id="{A8B4E52B-D493-7FF1-6B69-2B09FCBC8CB5}"/>
              </a:ext>
            </a:extLst>
          </p:cNvPr>
          <p:cNvPicPr>
            <a:picLocks noChangeAspect="1"/>
          </p:cNvPicPr>
          <p:nvPr/>
        </p:nvPicPr>
        <p:blipFill>
          <a:blip r:embed="rId5"/>
          <a:stretch>
            <a:fillRect/>
          </a:stretch>
        </p:blipFill>
        <p:spPr>
          <a:xfrm>
            <a:off x="1090151" y="5901305"/>
            <a:ext cx="4323524" cy="686810"/>
          </a:xfrm>
          <a:prstGeom prst="rect">
            <a:avLst/>
          </a:prstGeom>
        </p:spPr>
      </p:pic>
    </p:spTree>
    <p:extLst>
      <p:ext uri="{BB962C8B-B14F-4D97-AF65-F5344CB8AC3E}">
        <p14:creationId xmlns:p14="http://schemas.microsoft.com/office/powerpoint/2010/main" val="2523647926"/>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8FA822B18A0634FB7342CF29752587A" ma:contentTypeVersion="13" ma:contentTypeDescription="Creare un nuovo documento." ma:contentTypeScope="" ma:versionID="5c5a1a1f66437ceed8e2102d49525b77">
  <xsd:schema xmlns:xsd="http://www.w3.org/2001/XMLSchema" xmlns:xs="http://www.w3.org/2001/XMLSchema" xmlns:p="http://schemas.microsoft.com/office/2006/metadata/properties" xmlns:ns2="3bd0d43f-5e5b-43cd-b6fc-691bd77672c6" xmlns:ns3="e9b5433c-2372-4cb7-8bab-09518096b29b" targetNamespace="http://schemas.microsoft.com/office/2006/metadata/properties" ma:root="true" ma:fieldsID="79bbaae61552c66980d55f32a6cab4b6" ns2:_="" ns3:_="">
    <xsd:import namespace="3bd0d43f-5e5b-43cd-b6fc-691bd77672c6"/>
    <xsd:import namespace="e9b5433c-2372-4cb7-8bab-09518096b29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d0d43f-5e5b-43cd-b6fc-691bd77672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b3f316dc-fb4b-4146-8b22-f4ef2efe4b0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9b5433c-2372-4cb7-8bab-09518096b29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c4bbe8c-9a55-4d5f-b385-d948ddfe6c4d}" ma:internalName="TaxCatchAll" ma:showField="CatchAllData" ma:web="e9b5433c-2372-4cb7-8bab-09518096b29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9b5433c-2372-4cb7-8bab-09518096b29b" xsi:nil="true"/>
    <lcf76f155ced4ddcb4097134ff3c332f xmlns="3bd0d43f-5e5b-43cd-b6fc-691bd77672c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FB8B2D2-5CFF-4EEB-8CA4-BA4CB9AADE82}"/>
</file>

<file path=customXml/itemProps2.xml><?xml version="1.0" encoding="utf-8"?>
<ds:datastoreItem xmlns:ds="http://schemas.openxmlformats.org/officeDocument/2006/customXml" ds:itemID="{61B6B3B5-D044-43E3-B03B-78549B280BBC}"/>
</file>

<file path=customXml/itemProps3.xml><?xml version="1.0" encoding="utf-8"?>
<ds:datastoreItem xmlns:ds="http://schemas.openxmlformats.org/officeDocument/2006/customXml" ds:itemID="{04FECF8C-3D4C-47CA-AC7F-8D1D99CAEB2E}"/>
</file>

<file path=docProps/app.xml><?xml version="1.0" encoding="utf-8"?>
<Properties xmlns="http://schemas.openxmlformats.org/officeDocument/2006/extended-properties" xmlns:vt="http://schemas.openxmlformats.org/officeDocument/2006/docPropsVTypes">
  <TotalTime>12041</TotalTime>
  <Words>2896</Words>
  <Application>Microsoft Macintosh PowerPoint</Application>
  <PresentationFormat>On-screen Show (4:3)</PresentationFormat>
  <Paragraphs>502</Paragraphs>
  <Slides>48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Open Sans</vt:lpstr>
      <vt:lpstr>Ubuntu</vt:lpstr>
      <vt:lpstr>Economica</vt:lpstr>
      <vt:lpstr>Luxe</vt:lpstr>
      <vt:lpstr>Sensors</vt:lpstr>
      <vt:lpstr>Sensor definition</vt:lpstr>
      <vt:lpstr>Transduction</vt:lpstr>
      <vt:lpstr>Transfer function</vt:lpstr>
      <vt:lpstr>Non-linear transfer function</vt:lpstr>
      <vt:lpstr>Piecewise approximation </vt:lpstr>
      <vt:lpstr>Multi-dimensional transfer function</vt:lpstr>
      <vt:lpstr>Dynamic Range</vt:lpstr>
      <vt:lpstr>Accuracy</vt:lpstr>
      <vt:lpstr>Hysteresis</vt:lpstr>
      <vt:lpstr>Precision</vt:lpstr>
      <vt:lpstr>Precision vs Accuracy</vt:lpstr>
      <vt:lpstr>Resolution</vt:lpstr>
      <vt:lpstr>Dynamic characteristics</vt:lpstr>
      <vt:lpstr>Frequency responce</vt:lpstr>
      <vt:lpstr>Reliability</vt:lpstr>
      <vt:lpstr>Calibration (1)</vt:lpstr>
      <vt:lpstr>Calibration (2)</vt:lpstr>
      <vt:lpstr>Context Awareness</vt:lpstr>
      <vt:lpstr>Detecting Presence (1)</vt:lpstr>
      <vt:lpstr>Detecting Presence (2)</vt:lpstr>
      <vt:lpstr>Detecting Motion</vt:lpstr>
      <vt:lpstr>Detecting Light (1)</vt:lpstr>
      <vt:lpstr>Detecting Light (2)</vt:lpstr>
      <vt:lpstr>Light Measurement (1)</vt:lpstr>
      <vt:lpstr>Light Measurement (2)</vt:lpstr>
      <vt:lpstr>Measuring distance, using light (1)</vt:lpstr>
      <vt:lpstr>Measuring distance, using light (2)</vt:lpstr>
      <vt:lpstr>Measuring distance, using light (3)</vt:lpstr>
      <vt:lpstr>Measuring distance, using sound (1)</vt:lpstr>
      <vt:lpstr>Measuring distance, using sound (2)</vt:lpstr>
      <vt:lpstr>Detecting vibration (1)</vt:lpstr>
      <vt:lpstr>Detecting vibration (2)</vt:lpstr>
      <vt:lpstr>Measuring temperature (1)</vt:lpstr>
      <vt:lpstr>Measuring temperature (2)</vt:lpstr>
      <vt:lpstr>Measuring physiological signals (1)</vt:lpstr>
      <vt:lpstr>Measuring physiological signals (2)</vt:lpstr>
      <vt:lpstr>Self awareness</vt:lpstr>
      <vt:lpstr>Accelerometer</vt:lpstr>
      <vt:lpstr>Gyroscope</vt:lpstr>
      <vt:lpstr>Magnetometer</vt:lpstr>
      <vt:lpstr>Orientation</vt:lpstr>
      <vt:lpstr>Orientation from accelerometer (1)</vt:lpstr>
      <vt:lpstr>Orientation from accelerometer (2)</vt:lpstr>
      <vt:lpstr>Orientation from accelerometer (3)</vt:lpstr>
      <vt:lpstr>Orientation from gyroscope (1)</vt:lpstr>
      <vt:lpstr>Sensor fusion</vt:lpstr>
      <vt:lpstr>Hands-on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Sensors</dc:title>
  <cp:lastModifiedBy>Riccardo Berta</cp:lastModifiedBy>
  <cp:revision>10</cp:revision>
  <dcterms:modified xsi:type="dcterms:W3CDTF">2025-04-04T05:54:19Z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0x010100B8FA822B18A0634FB7342CF29752587A</vt:lpwstr>
  </property>
</Properties>
</file>